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72" r:id="rId2"/>
    <p:sldId id="273" r:id="rId3"/>
    <p:sldId id="256" r:id="rId4"/>
    <p:sldId id="257" r:id="rId5"/>
    <p:sldId id="263" r:id="rId6"/>
    <p:sldId id="275" r:id="rId7"/>
    <p:sldId id="258" r:id="rId8"/>
    <p:sldId id="259" r:id="rId9"/>
    <p:sldId id="262" r:id="rId10"/>
    <p:sldId id="260" r:id="rId11"/>
    <p:sldId id="27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34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18" autoAdjust="0"/>
    <p:restoredTop sz="94660"/>
  </p:normalViewPr>
  <p:slideViewPr>
    <p:cSldViewPr snapToGrid="0">
      <p:cViewPr>
        <p:scale>
          <a:sx n="100" d="100"/>
          <a:sy n="100" d="100"/>
        </p:scale>
        <p:origin x="13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F3A336-2734-4F18-B73F-C937EB577422}" type="datetimeFigureOut">
              <a:rPr lang="pl-PL" smtClean="0"/>
              <a:t>03.10.2025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93EDE-D0A6-4526-BAAA-62A00CCB93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7559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F93EDE-D0A6-4526-BAAA-62A00CCB93D4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022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EFBA-14F9-4B1D-AA0A-665DA34CC614}" type="datetimeFigureOut">
              <a:rPr lang="pl-PL" smtClean="0"/>
              <a:t>03.10.2025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3B744-C2DA-4559-8923-B64E5EF599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3443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EFBA-14F9-4B1D-AA0A-665DA34CC614}" type="datetimeFigureOut">
              <a:rPr lang="pl-PL" smtClean="0"/>
              <a:t>03.10.2025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3B744-C2DA-4559-8923-B64E5EF599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576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EFBA-14F9-4B1D-AA0A-665DA34CC614}" type="datetimeFigureOut">
              <a:rPr lang="pl-PL" smtClean="0"/>
              <a:t>03.10.2025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3B744-C2DA-4559-8923-B64E5EF599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2019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EFBA-14F9-4B1D-AA0A-665DA34CC614}" type="datetimeFigureOut">
              <a:rPr lang="pl-PL" smtClean="0"/>
              <a:t>03.10.2025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3B744-C2DA-4559-8923-B64E5EF599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061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EFBA-14F9-4B1D-AA0A-665DA34CC614}" type="datetimeFigureOut">
              <a:rPr lang="pl-PL" smtClean="0"/>
              <a:t>03.10.2025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3B744-C2DA-4559-8923-B64E5EF599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9241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EFBA-14F9-4B1D-AA0A-665DA34CC614}" type="datetimeFigureOut">
              <a:rPr lang="pl-PL" smtClean="0"/>
              <a:t>03.10.2025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3B744-C2DA-4559-8923-B64E5EF599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9039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EFBA-14F9-4B1D-AA0A-665DA34CC614}" type="datetimeFigureOut">
              <a:rPr lang="pl-PL" smtClean="0"/>
              <a:t>03.10.2025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3B744-C2DA-4559-8923-B64E5EF599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23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EFBA-14F9-4B1D-AA0A-665DA34CC614}" type="datetimeFigureOut">
              <a:rPr lang="pl-PL" smtClean="0"/>
              <a:t>03.10.2025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3B744-C2DA-4559-8923-B64E5EF599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8605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EFBA-14F9-4B1D-AA0A-665DA34CC614}" type="datetimeFigureOut">
              <a:rPr lang="pl-PL" smtClean="0"/>
              <a:t>03.10.2025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3B744-C2DA-4559-8923-B64E5EF599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9473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EFBA-14F9-4B1D-AA0A-665DA34CC614}" type="datetimeFigureOut">
              <a:rPr lang="pl-PL" smtClean="0"/>
              <a:t>03.10.2025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3B744-C2DA-4559-8923-B64E5EF599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5907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EFBA-14F9-4B1D-AA0A-665DA34CC614}" type="datetimeFigureOut">
              <a:rPr lang="pl-PL" smtClean="0"/>
              <a:t>03.10.2025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3B744-C2DA-4559-8923-B64E5EF599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0260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2EFBA-14F9-4B1D-AA0A-665DA34CC614}" type="datetimeFigureOut">
              <a:rPr lang="pl-PL" smtClean="0"/>
              <a:t>03.10.2025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3B744-C2DA-4559-8923-B64E5EF599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8819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3RxjYy3wY1U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Q8RuQTw_xU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az 19">
            <a:extLst>
              <a:ext uri="{FF2B5EF4-FFF2-40B4-BE49-F238E27FC236}">
                <a16:creationId xmlns:a16="http://schemas.microsoft.com/office/drawing/2014/main" id="{528928F0-EEF2-8B73-BE23-25B6B3F20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519" y="-10042"/>
            <a:ext cx="10448591" cy="458718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8B5B2A8D-4A86-BC07-9320-B8B570493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161"/>
            <a:ext cx="10901680" cy="4786103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98DD2A96-A1B5-A830-CCC8-A700D6FCB8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76650"/>
            <a:ext cx="12192000" cy="581351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6E850591-9AD3-25C3-528E-4D9BA99BC3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70" y="-271137"/>
            <a:ext cx="1222781" cy="2938728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97504F2C-706D-7D61-4A35-B20BCB27312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22176" y="-375511"/>
            <a:ext cx="6287821" cy="5054165"/>
          </a:xfrm>
          <a:custGeom>
            <a:avLst/>
            <a:gdLst>
              <a:gd name="connsiteX0" fmla="*/ 0 w 4715866"/>
              <a:gd name="connsiteY0" fmla="*/ 0 h 3790624"/>
              <a:gd name="connsiteX1" fmla="*/ 3257133 w 4715866"/>
              <a:gd name="connsiteY1" fmla="*/ 0 h 3790624"/>
              <a:gd name="connsiteX2" fmla="*/ 4715866 w 4715866"/>
              <a:gd name="connsiteY2" fmla="*/ 1927388 h 3790624"/>
              <a:gd name="connsiteX3" fmla="*/ 3247966 w 4715866"/>
              <a:gd name="connsiteY3" fmla="*/ 3790624 h 3790624"/>
              <a:gd name="connsiteX4" fmla="*/ 23843 w 4715866"/>
              <a:gd name="connsiteY4" fmla="*/ 3790624 h 3790624"/>
              <a:gd name="connsiteX5" fmla="*/ 1502979 w 4715866"/>
              <a:gd name="connsiteY5" fmla="*/ 1907194 h 379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15866" h="3790624">
                <a:moveTo>
                  <a:pt x="0" y="0"/>
                </a:moveTo>
                <a:lnTo>
                  <a:pt x="3257133" y="0"/>
                </a:lnTo>
                <a:lnTo>
                  <a:pt x="4715866" y="1927388"/>
                </a:lnTo>
                <a:lnTo>
                  <a:pt x="3247966" y="3790624"/>
                </a:lnTo>
                <a:lnTo>
                  <a:pt x="23843" y="3790624"/>
                </a:lnTo>
                <a:lnTo>
                  <a:pt x="1502979" y="1907194"/>
                </a:lnTo>
                <a:close/>
              </a:path>
            </a:pathLst>
          </a:custGeom>
        </p:spPr>
      </p:pic>
      <p:sp>
        <p:nvSpPr>
          <p:cNvPr id="17" name="Dowolny kształt: kształt 16">
            <a:extLst>
              <a:ext uri="{FF2B5EF4-FFF2-40B4-BE49-F238E27FC236}">
                <a16:creationId xmlns:a16="http://schemas.microsoft.com/office/drawing/2014/main" id="{99CA736B-F80B-C03C-D062-975FBB02E9EC}"/>
              </a:ext>
            </a:extLst>
          </p:cNvPr>
          <p:cNvSpPr/>
          <p:nvPr/>
        </p:nvSpPr>
        <p:spPr>
          <a:xfrm>
            <a:off x="5590627" y="-375509"/>
            <a:ext cx="6396871" cy="5020401"/>
          </a:xfrm>
          <a:custGeom>
            <a:avLst/>
            <a:gdLst>
              <a:gd name="connsiteX0" fmla="*/ 0 w 4797653"/>
              <a:gd name="connsiteY0" fmla="*/ 8643 h 3765301"/>
              <a:gd name="connsiteX1" fmla="*/ 164587 w 4797653"/>
              <a:gd name="connsiteY1" fmla="*/ 8643 h 3765301"/>
              <a:gd name="connsiteX2" fmla="*/ 1541315 w 4797653"/>
              <a:gd name="connsiteY2" fmla="*/ 1908438 h 3765301"/>
              <a:gd name="connsiteX3" fmla="*/ 195698 w 4797653"/>
              <a:gd name="connsiteY3" fmla="*/ 3765301 h 3765301"/>
              <a:gd name="connsiteX4" fmla="*/ 25137 w 4797653"/>
              <a:gd name="connsiteY4" fmla="*/ 3765301 h 3765301"/>
              <a:gd name="connsiteX5" fmla="*/ 1518406 w 4797653"/>
              <a:gd name="connsiteY5" fmla="*/ 1902650 h 3765301"/>
              <a:gd name="connsiteX6" fmla="*/ 3274607 w 4797653"/>
              <a:gd name="connsiteY6" fmla="*/ 0 h 3765301"/>
              <a:gd name="connsiteX7" fmla="*/ 3277658 w 4797653"/>
              <a:gd name="connsiteY7" fmla="*/ 0 h 3765301"/>
              <a:gd name="connsiteX8" fmla="*/ 4797653 w 4797653"/>
              <a:gd name="connsiteY8" fmla="*/ 1895989 h 3765301"/>
              <a:gd name="connsiteX9" fmla="*/ 3303317 w 4797653"/>
              <a:gd name="connsiteY9" fmla="*/ 3759971 h 3765301"/>
              <a:gd name="connsiteX10" fmla="*/ 4651335 w 4797653"/>
              <a:gd name="connsiteY10" fmla="*/ 1899795 h 3765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97653" h="3765301">
                <a:moveTo>
                  <a:pt x="0" y="8643"/>
                </a:moveTo>
                <a:lnTo>
                  <a:pt x="164587" y="8643"/>
                </a:lnTo>
                <a:lnTo>
                  <a:pt x="1541315" y="1908438"/>
                </a:lnTo>
                <a:lnTo>
                  <a:pt x="195698" y="3765301"/>
                </a:lnTo>
                <a:lnTo>
                  <a:pt x="25137" y="3765301"/>
                </a:lnTo>
                <a:lnTo>
                  <a:pt x="1518406" y="1902650"/>
                </a:lnTo>
                <a:close/>
                <a:moveTo>
                  <a:pt x="3274607" y="0"/>
                </a:moveTo>
                <a:lnTo>
                  <a:pt x="3277658" y="0"/>
                </a:lnTo>
                <a:lnTo>
                  <a:pt x="4797653" y="1895989"/>
                </a:lnTo>
                <a:lnTo>
                  <a:pt x="3303317" y="3759971"/>
                </a:lnTo>
                <a:lnTo>
                  <a:pt x="4651335" y="1899795"/>
                </a:lnTo>
                <a:close/>
              </a:path>
            </a:pathLst>
          </a:custGeom>
          <a:gradFill flip="none" rotWithShape="1">
            <a:gsLst>
              <a:gs pos="54000">
                <a:srgbClr val="C4A300"/>
              </a:gs>
              <a:gs pos="0">
                <a:srgbClr val="FFD700"/>
              </a:gs>
              <a:gs pos="100000">
                <a:srgbClr val="FFD70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 sz="2400">
              <a:solidFill>
                <a:schemeClr val="tx1"/>
              </a:solidFill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A11EDF1C-0062-D250-D6EE-87BD422DFDCB}"/>
              </a:ext>
            </a:extLst>
          </p:cNvPr>
          <p:cNvSpPr/>
          <p:nvPr/>
        </p:nvSpPr>
        <p:spPr>
          <a:xfrm>
            <a:off x="0" y="4452978"/>
            <a:ext cx="12192000" cy="20494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D4FBCBF5-6B99-6528-6574-88088D424215}"/>
              </a:ext>
            </a:extLst>
          </p:cNvPr>
          <p:cNvSpPr txBox="1"/>
          <p:nvPr/>
        </p:nvSpPr>
        <p:spPr>
          <a:xfrm>
            <a:off x="708803" y="4795329"/>
            <a:ext cx="51348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solidFill>
                  <a:srgbClr val="30343E"/>
                </a:solidFill>
                <a:latin typeface="Ubuntu" panose="020B0504030602030204" pitchFamily="34" charset="0"/>
                <a:ea typeface="Carmen Sans Medium" panose="020B0904000000000000" pitchFamily="34" charset="-127"/>
              </a:rPr>
              <a:t>KONFERENCJA </a:t>
            </a:r>
          </a:p>
          <a:p>
            <a:r>
              <a:rPr lang="pl-PL" sz="4000" b="1" dirty="0">
                <a:solidFill>
                  <a:srgbClr val="30343E"/>
                </a:solidFill>
                <a:latin typeface="Ubuntu" panose="020B0504030602030204" pitchFamily="34" charset="0"/>
                <a:ea typeface="Carmen Sans Medium" panose="020B0904000000000000" pitchFamily="34" charset="-127"/>
              </a:rPr>
              <a:t>SZKOLENOWA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A7AE4A-60CC-60A3-2C05-5F74FDA35744}"/>
              </a:ext>
            </a:extLst>
          </p:cNvPr>
          <p:cNvSpPr txBox="1"/>
          <p:nvPr/>
        </p:nvSpPr>
        <p:spPr>
          <a:xfrm>
            <a:off x="1952377" y="739232"/>
            <a:ext cx="5333511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b="1" i="1" dirty="0">
                <a:solidFill>
                  <a:schemeClr val="bg1"/>
                </a:solidFill>
                <a:latin typeface="Ubuntu" panose="020B0504030602030204" pitchFamily="34" charset="0"/>
                <a:ea typeface="Carmen Sans Medium" panose="020B0904000000000000" pitchFamily="34" charset="-127"/>
              </a:rPr>
              <a:t>SPEED-BALL</a:t>
            </a:r>
            <a:r>
              <a:rPr lang="pl-PL" sz="3600" b="1" i="1" dirty="0">
                <a:solidFill>
                  <a:schemeClr val="bg1"/>
                </a:solidFill>
                <a:latin typeface="Ubuntu" panose="020B0504030602030204" pitchFamily="34" charset="0"/>
                <a:ea typeface="Carmen Sans Medium" panose="020B0904000000000000" pitchFamily="34" charset="-127"/>
              </a:rPr>
              <a:t> </a:t>
            </a:r>
          </a:p>
          <a:p>
            <a:endParaRPr lang="pl-PL" sz="3600" b="1" i="1" dirty="0">
              <a:solidFill>
                <a:schemeClr val="bg1"/>
              </a:solidFill>
              <a:latin typeface="Ubuntu" panose="020B0504030602030204" pitchFamily="34" charset="0"/>
              <a:ea typeface="Carmen Sans Medium" panose="020B0904000000000000" pitchFamily="34" charset="-127"/>
            </a:endParaRPr>
          </a:p>
          <a:p>
            <a:r>
              <a:rPr lang="pl-PL" sz="3600" b="1" i="1" dirty="0">
                <a:solidFill>
                  <a:srgbClr val="FFC000"/>
                </a:solidFill>
                <a:latin typeface="Ubuntu" panose="020B0504030602030204" pitchFamily="34" charset="0"/>
                <a:ea typeface="Carmen Sans Medium" panose="020B0904000000000000" pitchFamily="34" charset="-127"/>
              </a:rPr>
              <a:t>RUCHOWA INSPIRACJA</a:t>
            </a:r>
          </a:p>
          <a:p>
            <a:r>
              <a:rPr lang="pl-PL" sz="3600" b="1" i="1" dirty="0">
                <a:solidFill>
                  <a:schemeClr val="bg1"/>
                </a:solidFill>
                <a:latin typeface="Ubuntu" panose="020B0504030602030204" pitchFamily="34" charset="0"/>
                <a:ea typeface="Carmen Sans Medium" panose="020B0904000000000000" pitchFamily="34" charset="-127"/>
              </a:rPr>
              <a:t>DLA PRZEDSZKOLI</a:t>
            </a:r>
          </a:p>
          <a:p>
            <a:r>
              <a:rPr lang="pl-PL" sz="3600" b="1" i="1" dirty="0">
                <a:solidFill>
                  <a:srgbClr val="FFC000"/>
                </a:solidFill>
                <a:latin typeface="Ubuntu" panose="020B0504030602030204" pitchFamily="34" charset="0"/>
                <a:ea typeface="Carmen Sans Medium" panose="020B0904000000000000" pitchFamily="34" charset="-127"/>
              </a:rPr>
              <a:t>I SZKÓŁ</a:t>
            </a:r>
            <a:endParaRPr lang="pl-PL" sz="3600" dirty="0">
              <a:solidFill>
                <a:srgbClr val="FFC000"/>
              </a:solidFill>
            </a:endParaRPr>
          </a:p>
        </p:txBody>
      </p:sp>
      <p:pic>
        <p:nvPicPr>
          <p:cNvPr id="4" name="Picture 3" descr="A blue and white logo&#10;&#10;Description automatically generated">
            <a:extLst>
              <a:ext uri="{FF2B5EF4-FFF2-40B4-BE49-F238E27FC236}">
                <a16:creationId xmlns:a16="http://schemas.microsoft.com/office/drawing/2014/main" id="{2519A684-6385-B0E4-BF25-9D1A7FEF48C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814" y="4736102"/>
            <a:ext cx="2759964" cy="144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553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B5819AB4-D217-644F-C32D-ED318269EA2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92059"/>
            <a:ext cx="12209674" cy="7414198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6B418109-C625-5C20-B67A-4D4A5D871B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8996" y="-1"/>
            <a:ext cx="6184831" cy="3189179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A916FF4E-7F9F-5C92-93DE-7EE269396A0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7008" y="-1"/>
            <a:ext cx="6123007" cy="318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030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0E7CAF-B0C9-D3EC-D77C-414851A6A6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az 19">
            <a:extLst>
              <a:ext uri="{FF2B5EF4-FFF2-40B4-BE49-F238E27FC236}">
                <a16:creationId xmlns:a16="http://schemas.microsoft.com/office/drawing/2014/main" id="{25C4A439-29EE-DA9C-38A4-023FA270A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519" y="-10042"/>
            <a:ext cx="10448591" cy="458718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021A699B-9399-1031-7F56-5B7542423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161"/>
            <a:ext cx="10901680" cy="4786103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DA5346AF-721A-94B4-B67A-051DE595DF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76650"/>
            <a:ext cx="12192000" cy="581351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DF74068B-E3F2-5789-9B6D-D2574DBB0A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70" y="-271137"/>
            <a:ext cx="1222781" cy="2938728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B65CECA6-B51C-CE7F-7811-DA33F80F91A3}"/>
              </a:ext>
            </a:extLst>
          </p:cNvPr>
          <p:cNvSpPr/>
          <p:nvPr/>
        </p:nvSpPr>
        <p:spPr>
          <a:xfrm>
            <a:off x="0" y="4452978"/>
            <a:ext cx="12192000" cy="20494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8DAEFE85-DC6F-94AE-6381-A95042598E1C}"/>
              </a:ext>
            </a:extLst>
          </p:cNvPr>
          <p:cNvSpPr txBox="1"/>
          <p:nvPr/>
        </p:nvSpPr>
        <p:spPr>
          <a:xfrm>
            <a:off x="2007241" y="4508193"/>
            <a:ext cx="37077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solidFill>
                  <a:srgbClr val="30343E"/>
                </a:solidFill>
                <a:latin typeface="Ubuntu" panose="020B0504030602030204" pitchFamily="34" charset="0"/>
                <a:ea typeface="Carmen Sans Medium" panose="020B0904000000000000" pitchFamily="34" charset="-127"/>
              </a:rPr>
              <a:t>FEDERACJA </a:t>
            </a:r>
          </a:p>
          <a:p>
            <a:r>
              <a:rPr lang="pl-PL" sz="4000" b="1" dirty="0">
                <a:solidFill>
                  <a:srgbClr val="30343E"/>
                </a:solidFill>
                <a:latin typeface="Ubuntu" panose="020B0504030602030204" pitchFamily="34" charset="0"/>
                <a:ea typeface="Carmen Sans Medium" panose="020B0904000000000000" pitchFamily="34" charset="-127"/>
              </a:rPr>
              <a:t>SPEED-BALL POLSKA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47A9D6-6F6F-2092-F601-6E6AF9D6D136}"/>
              </a:ext>
            </a:extLst>
          </p:cNvPr>
          <p:cNvSpPr txBox="1"/>
          <p:nvPr/>
        </p:nvSpPr>
        <p:spPr>
          <a:xfrm>
            <a:off x="2007241" y="267005"/>
            <a:ext cx="3999813" cy="3847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b="1" i="1" dirty="0">
                <a:solidFill>
                  <a:schemeClr val="bg1"/>
                </a:solidFill>
                <a:latin typeface="Ubuntu" panose="020B0504030602030204" pitchFamily="34" charset="0"/>
                <a:ea typeface="Carmen Sans Medium" panose="020B0904000000000000" pitchFamily="34" charset="-127"/>
              </a:rPr>
              <a:t>Zapraszamy na:</a:t>
            </a:r>
          </a:p>
          <a:p>
            <a:endParaRPr lang="pl-PL" sz="3600" b="1" i="1" dirty="0">
              <a:solidFill>
                <a:schemeClr val="bg1"/>
              </a:solidFill>
              <a:latin typeface="Ubuntu" panose="020B0504030602030204" pitchFamily="34" charset="0"/>
              <a:ea typeface="Carmen Sans Medium" panose="020B0904000000000000" pitchFamily="34" charset="-127"/>
            </a:endParaRPr>
          </a:p>
          <a:p>
            <a:pPr marL="514350" indent="-514350">
              <a:buAutoNum type="arabicPeriod"/>
            </a:pPr>
            <a:r>
              <a:rPr lang="pl-PL" sz="2800" dirty="0">
                <a:solidFill>
                  <a:srgbClr val="FFC000"/>
                </a:solidFill>
              </a:rPr>
              <a:t>SPORTOWY PIKNIK </a:t>
            </a:r>
          </a:p>
          <a:p>
            <a:r>
              <a:rPr lang="pl-PL" sz="2800" dirty="0">
                <a:solidFill>
                  <a:srgbClr val="FFC000"/>
                </a:solidFill>
              </a:rPr>
              <a:t>NA POŻEGNANIE LATA</a:t>
            </a:r>
          </a:p>
          <a:p>
            <a:r>
              <a:rPr lang="pl-PL" sz="2800" dirty="0">
                <a:solidFill>
                  <a:schemeClr val="bg1"/>
                </a:solidFill>
              </a:rPr>
              <a:t>Piątek 26.09.2025 </a:t>
            </a:r>
          </a:p>
          <a:p>
            <a:r>
              <a:rPr lang="pl-PL" sz="2800" dirty="0">
                <a:solidFill>
                  <a:schemeClr val="bg1"/>
                </a:solidFill>
              </a:rPr>
              <a:t>08:00 – 15:00 </a:t>
            </a:r>
          </a:p>
          <a:p>
            <a:r>
              <a:rPr lang="pl-PL" sz="2800" dirty="0">
                <a:solidFill>
                  <a:schemeClr val="bg1"/>
                </a:solidFill>
              </a:rPr>
              <a:t>KS Baszta </a:t>
            </a:r>
          </a:p>
          <a:p>
            <a:r>
              <a:rPr lang="pl-PL" sz="2800" dirty="0">
                <a:solidFill>
                  <a:schemeClr val="bg1"/>
                </a:solidFill>
              </a:rPr>
              <a:t>ul. Aleksandry 21B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BC5CEB-0BD1-12D4-5309-1D0577F2A00E}"/>
              </a:ext>
            </a:extLst>
          </p:cNvPr>
          <p:cNvSpPr txBox="1"/>
          <p:nvPr/>
        </p:nvSpPr>
        <p:spPr>
          <a:xfrm>
            <a:off x="6593922" y="267005"/>
            <a:ext cx="4136453" cy="3847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sz="4000" b="1" i="1" dirty="0">
              <a:solidFill>
                <a:schemeClr val="bg1"/>
              </a:solidFill>
              <a:latin typeface="Ubuntu" panose="020B0504030602030204" pitchFamily="34" charset="0"/>
              <a:ea typeface="Carmen Sans Medium" panose="020B0904000000000000" pitchFamily="34" charset="-127"/>
            </a:endParaRPr>
          </a:p>
          <a:p>
            <a:endParaRPr lang="pl-PL" sz="3600" b="1" i="1" dirty="0">
              <a:solidFill>
                <a:schemeClr val="bg1"/>
              </a:solidFill>
              <a:latin typeface="Ubuntu" panose="020B0504030602030204" pitchFamily="34" charset="0"/>
              <a:ea typeface="Carmen Sans Medium" panose="020B0904000000000000" pitchFamily="34" charset="-127"/>
            </a:endParaRPr>
          </a:p>
          <a:p>
            <a:pPr marL="514350" indent="-514350">
              <a:buAutoNum type="arabicPeriod"/>
            </a:pPr>
            <a:r>
              <a:rPr lang="pl-PL" sz="2800" dirty="0">
                <a:solidFill>
                  <a:srgbClr val="FFC000"/>
                </a:solidFill>
              </a:rPr>
              <a:t>BEZPŁATNE WARSZTATY</a:t>
            </a:r>
          </a:p>
          <a:p>
            <a:r>
              <a:rPr lang="pl-PL" sz="2800" dirty="0">
                <a:solidFill>
                  <a:srgbClr val="FFC000"/>
                </a:solidFill>
              </a:rPr>
              <a:t>W WASZEJ SZKOLE</a:t>
            </a:r>
          </a:p>
          <a:p>
            <a:r>
              <a:rPr lang="pl-PL" sz="2800" dirty="0">
                <a:solidFill>
                  <a:schemeClr val="bg1"/>
                </a:solidFill>
              </a:rPr>
              <a:t>W wykonaniu Mistrzów </a:t>
            </a:r>
          </a:p>
          <a:p>
            <a:r>
              <a:rPr lang="pl-PL" sz="2800" dirty="0">
                <a:solidFill>
                  <a:schemeClr val="bg1"/>
                </a:solidFill>
              </a:rPr>
              <a:t>i Reprezentantów Polski</a:t>
            </a:r>
          </a:p>
          <a:p>
            <a:endParaRPr lang="pl-PL" sz="2800" dirty="0">
              <a:solidFill>
                <a:schemeClr val="bg1"/>
              </a:solidFill>
            </a:endParaRPr>
          </a:p>
          <a:p>
            <a:r>
              <a:rPr lang="pl-PL" sz="2800" dirty="0">
                <a:solidFill>
                  <a:schemeClr val="bg1"/>
                </a:solidFill>
              </a:rPr>
              <a:t>Zadzwoń – umówimy się!</a:t>
            </a:r>
          </a:p>
        </p:txBody>
      </p:sp>
      <p:sp>
        <p:nvSpPr>
          <p:cNvPr id="9" name="pole tekstowe 10">
            <a:extLst>
              <a:ext uri="{FF2B5EF4-FFF2-40B4-BE49-F238E27FC236}">
                <a16:creationId xmlns:a16="http://schemas.microsoft.com/office/drawing/2014/main" id="{C4627AC8-7DD1-C6F2-0DC6-D73294527A5D}"/>
              </a:ext>
            </a:extLst>
          </p:cNvPr>
          <p:cNvSpPr txBox="1"/>
          <p:nvPr/>
        </p:nvSpPr>
        <p:spPr>
          <a:xfrm>
            <a:off x="6666607" y="4692859"/>
            <a:ext cx="49823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rgbClr val="30343E"/>
                </a:solidFill>
                <a:latin typeface="Ubuntu" panose="020B0504030602030204" pitchFamily="34" charset="0"/>
                <a:ea typeface="Carmen Sans Medium" panose="020B0904000000000000" pitchFamily="34" charset="-127"/>
              </a:rPr>
              <a:t>510-129-349</a:t>
            </a:r>
          </a:p>
          <a:p>
            <a:r>
              <a:rPr lang="pl-PL" sz="3200" dirty="0">
                <a:solidFill>
                  <a:srgbClr val="30343E"/>
                </a:solidFill>
                <a:latin typeface="Ubuntu" panose="020B0504030602030204" pitchFamily="34" charset="0"/>
                <a:ea typeface="Carmen Sans Medium" panose="020B0904000000000000" pitchFamily="34" charset="-127"/>
              </a:rPr>
              <a:t>info@speed-ball.pl</a:t>
            </a:r>
          </a:p>
          <a:p>
            <a:r>
              <a:rPr lang="pl-PL" sz="3200" dirty="0">
                <a:solidFill>
                  <a:srgbClr val="30343E"/>
                </a:solidFill>
                <a:latin typeface="Ubuntu" panose="020B0504030602030204" pitchFamily="34" charset="0"/>
                <a:ea typeface="Carmen Sans Medium" panose="020B0904000000000000" pitchFamily="34" charset="-127"/>
              </a:rPr>
              <a:t>www.speed-ball.pl</a:t>
            </a:r>
          </a:p>
        </p:txBody>
      </p:sp>
    </p:spTree>
    <p:extLst>
      <p:ext uri="{BB962C8B-B14F-4D97-AF65-F5344CB8AC3E}">
        <p14:creationId xmlns:p14="http://schemas.microsoft.com/office/powerpoint/2010/main" val="1732141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C4C335-935B-14F0-B878-1226B89DA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7108" y="1"/>
            <a:ext cx="1297910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0E5A87-F975-AB6C-ECC9-DC2E27110F18}"/>
              </a:ext>
            </a:extLst>
          </p:cNvPr>
          <p:cNvSpPr txBox="1"/>
          <p:nvPr/>
        </p:nvSpPr>
        <p:spPr>
          <a:xfrm>
            <a:off x="2982139" y="1020246"/>
            <a:ext cx="5440614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l-PL" sz="2800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https://youtu.be/3RxjYy3wY1U</a:t>
            </a:r>
            <a:endParaRPr lang="pl-PL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230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3902AD84-55B3-984B-FF97-C002D57A997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7822" y="-10446"/>
            <a:ext cx="5220258" cy="3471472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A12EA43-7C48-D848-27FF-9265D3A91BC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2060" y="-10446"/>
            <a:ext cx="4749940" cy="5531225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684EB851-7085-FB3B-E0B2-505CBC67586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7822" y="3436807"/>
            <a:ext cx="6885421" cy="3421193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C4752DE7-81D3-4C1D-5316-028CD1E44DB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3852" y="5136777"/>
            <a:ext cx="3028148" cy="1728216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9DC676CA-2AC7-2FE2-EB18-167F228E5D3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965"/>
            <a:ext cx="2277822" cy="686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774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A6BF6B48-E701-486D-4699-D1CBA8A239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4000" y="-12918"/>
            <a:ext cx="8128000" cy="6932603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84335F5-5D42-AC3D-CAEF-E0CE8E2999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62512" y="3540584"/>
            <a:ext cx="6407189" cy="3566502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CBA22590-907A-A752-1DE9-CA9D47335C3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734"/>
            <a:ext cx="5944677" cy="398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56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3C39DCF1-9764-EBF6-389D-5536373012A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2777" y="-1016611"/>
            <a:ext cx="6209223" cy="4514557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4D8F4DA1-B807-FF53-CA2E-701CC39EC6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473" y="-1"/>
            <a:ext cx="6209223" cy="3335638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F76D9BE3-112B-2705-4B59-A7678D98F69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071422"/>
            <a:ext cx="5711275" cy="379739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15D11EB-ED83-85ED-DCF9-002882A5772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1085" y="3069576"/>
            <a:ext cx="6750915" cy="379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987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BFE697-32D3-EC8A-FB54-9E0ACE0C6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2907" y="0"/>
            <a:ext cx="12854907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A7BF29-0521-F911-1D6E-1594D1BA0B9F}"/>
              </a:ext>
            </a:extLst>
          </p:cNvPr>
          <p:cNvSpPr txBox="1"/>
          <p:nvPr/>
        </p:nvSpPr>
        <p:spPr>
          <a:xfrm>
            <a:off x="4514850" y="915471"/>
            <a:ext cx="5343525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chemeClr val="bg1"/>
                </a:solidFill>
                <a:hlinkClick r:id="rId3"/>
              </a:rPr>
              <a:t>https://youtu.be/IQ8RuQTw_xU</a:t>
            </a:r>
            <a:endParaRPr lang="pl-PL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933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9B34EE28-6138-323E-C81F-40A6CF43D9C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9663" y="-863595"/>
            <a:ext cx="6042337" cy="4013195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E8496997-3609-98AE-9F71-291405E605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" y="2947695"/>
            <a:ext cx="6149668" cy="4084481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BB68991B-D224-7841-B847-E93FF4BE95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9660" y="3149600"/>
            <a:ext cx="6042340" cy="4013196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1EAEFF0D-98F7-10E1-18A3-7D399C0A82D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" y="-376080"/>
            <a:ext cx="6149669" cy="408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066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itting a tennis ball with a racket in front of a crowd&#10;&#10;Description automatically generated">
            <a:extLst>
              <a:ext uri="{FF2B5EF4-FFF2-40B4-BE49-F238E27FC236}">
                <a16:creationId xmlns:a16="http://schemas.microsoft.com/office/drawing/2014/main" id="{4E7350CD-3CFD-88DB-D76F-838D85803F4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515" y="-14514"/>
            <a:ext cx="5662168" cy="3773714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BD26E49E-D06F-2842-45F1-D4DDA25440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258312"/>
            <a:ext cx="6212114" cy="4140241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DFD525D2-C455-A709-CBEF-37868A559BE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2985" y="-145899"/>
            <a:ext cx="6569015" cy="4378108"/>
          </a:xfrm>
          <a:prstGeom prst="rect">
            <a:avLst/>
          </a:prstGeom>
        </p:spPr>
      </p:pic>
      <p:pic>
        <p:nvPicPr>
          <p:cNvPr id="7" name="Picture 6" descr="A group of people playing badminton&#10;&#10;Description automatically generated">
            <a:extLst>
              <a:ext uri="{FF2B5EF4-FFF2-40B4-BE49-F238E27FC236}">
                <a16:creationId xmlns:a16="http://schemas.microsoft.com/office/drawing/2014/main" id="{627C033F-CD0F-CB11-9304-CD6DFA50A79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2985" y="3258312"/>
            <a:ext cx="6569016" cy="437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68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D4B8F71F-97A9-13A1-87F6-CC664380D4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81137"/>
            <a:ext cx="12192000" cy="773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06931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240</TotalTime>
  <Words>75</Words>
  <Application>Microsoft Office PowerPoint</Application>
  <PresentationFormat>Widescreen</PresentationFormat>
  <Paragraphs>31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Ubuntu</vt:lpstr>
      <vt:lpstr>Motyw pakietu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Przemek Wolan</dc:creator>
  <cp:lastModifiedBy>Przemysław Wolan</cp:lastModifiedBy>
  <cp:revision>16</cp:revision>
  <dcterms:created xsi:type="dcterms:W3CDTF">2024-02-26T11:27:46Z</dcterms:created>
  <dcterms:modified xsi:type="dcterms:W3CDTF">2025-10-03T11:26:25Z</dcterms:modified>
</cp:coreProperties>
</file>