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+/Hvru0gWPnRkxk1U43wAEOZu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графическая вставка, Фигурка животного, мультфильм&#10;&#10;Содержимое, созданное искусственным интеллектом, может быть неверным.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млекопитающее, графическая вставка, снимок экрана&#10;&#10;Содержимое, созданное искусственным интеллектом, может быть неверным.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одежда, улыбка, мальчик, обувь&#10;&#10;Содержимое, созданное искусственным интеллектом, может быть неверным.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рождество, рождественская елка, текст, рождественские украшения&#10;&#10;Содержимое, созданное искусственным интеллектом, может быть неверным."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человек, одежда, плакат&#10;&#10;Содержимое, созданное искусственным интеллектом, может быть неверным."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графическая вставка, мультфильм&#10;&#10;Содержимое, созданное искусственным интеллектом, может быть неверным."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графическая вставка, снимок экрана, иллюстрация&#10;&#10;Содержимое, созданное искусственным интеллектом, может быть неверным."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книга, канцтовары, иллюстрация&#10;&#10;Содержимое, созданное искусственным интеллектом, может быть неверным."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 title="Pres.dzieci.młodsze.pptx-9_olha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2025-11-02T00:06:33Z</dcterms:created>
</cp:coreProperties>
</file>