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Play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jRjEhAjciCyZ4nu3NkXinsSAnB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lay-bold.fntdata"/><Relationship Id="rId14" Type="http://schemas.openxmlformats.org/officeDocument/2006/relationships/font" Target="fonts/Play-regular.fntdata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6" name="Google Shape;2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мультфильм&#10;&#10;Содержимое, созданное искусственным интеллектом, может быть неверным.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мультфильм, иллюстрация&#10;&#10;Содержимое, созданное искусственным интеллектом, может быть неверным." id="89" name="Google Shape;8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рождественская елка, рождество&#10;&#10;Содержимое, созданное искусственным интеллектом, может быть неверным." id="94" name="Google Shape;9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рождественская елка, текст, рождество, мультфильм&#10;&#10;Содержимое, созданное искусственным интеллектом, может быть неверным." id="99" name="Google Shape;9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рождество, рождественская елка, графическая вставка&#10;&#10;Содержимое, созданное искусственным интеллектом, может быть неверным." id="104" name="Google Shape;10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графическая вставка, мультфильм&#10;&#10;Содержимое, созданное искусственным интеллектом, может быть неверным." id="109" name="Google Shape;10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книга, письмо, канцтовары&#10;&#10;Содержимое, созданное искусственным интеллектом, может быть неверным." id="114" name="Google Shape;11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одежда, плакат, человек&#10;&#10;Содержимое, созданное искусственным интеллектом, может быть неверным." id="119" name="Google Shape;11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9" title="Pres.klasy4-8.pptx-9olh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2025-11-02T00:23:03Z</dcterms:created>
</cp:coreProperties>
</file>