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23"/>
  </p:notesMasterIdLst>
  <p:handoutMasterIdLst>
    <p:handoutMasterId r:id="rId24"/>
  </p:handoutMasterIdLst>
  <p:sldIdLst>
    <p:sldId id="2561" r:id="rId5"/>
    <p:sldId id="2562" r:id="rId6"/>
    <p:sldId id="2577" r:id="rId7"/>
    <p:sldId id="2563" r:id="rId8"/>
    <p:sldId id="2564" r:id="rId9"/>
    <p:sldId id="2565" r:id="rId10"/>
    <p:sldId id="2566" r:id="rId11"/>
    <p:sldId id="2574" r:id="rId12"/>
    <p:sldId id="2576" r:id="rId13"/>
    <p:sldId id="2567" r:id="rId14"/>
    <p:sldId id="2568" r:id="rId15"/>
    <p:sldId id="2569" r:id="rId16"/>
    <p:sldId id="2570" r:id="rId17"/>
    <p:sldId id="2571" r:id="rId18"/>
    <p:sldId id="2572" r:id="rId19"/>
    <p:sldId id="2579" r:id="rId20"/>
    <p:sldId id="2573" r:id="rId21"/>
    <p:sldId id="25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zygotowanie nauczycieli do prowadzenia zajęć z edukacji prozdrowotnej" id="{2584D5E8-C8A0-4153-8E54-3A024009D13F}">
          <p14:sldIdLst>
            <p14:sldId id="2561"/>
          </p14:sldIdLst>
        </p14:section>
        <p14:section name="Introduction to Health Education" id="{F70A73D4-B399-4779-B290-74B66D7832D3}">
          <p14:sldIdLst>
            <p14:sldId id="2562"/>
            <p14:sldId id="2577"/>
            <p14:sldId id="2563"/>
            <p14:sldId id="2564"/>
          </p14:sldIdLst>
        </p14:section>
        <p14:section name="Curriculum Basis and Thematic Scope" id="{F9E95F33-6F22-40C3-A542-127DD73EA2B5}">
          <p14:sldIdLst>
            <p14:sldId id="2565"/>
            <p14:sldId id="2566"/>
            <p14:sldId id="2574"/>
            <p14:sldId id="2576"/>
            <p14:sldId id="2567"/>
          </p14:sldIdLst>
        </p14:section>
        <p14:section name="Qualifications and Competencies of Teachers" id="{62530AE4-D764-43B7-B5B2-41ED38F01768}">
          <p14:sldIdLst>
            <p14:sldId id="2568"/>
            <p14:sldId id="2569"/>
            <p14:sldId id="2570"/>
          </p14:sldIdLst>
        </p14:section>
        <p14:section name="Training and Support for Teachers" id="{2DF2A2DD-5F4E-4263-9DB9-F23685083FAE}">
          <p14:sldIdLst>
            <p14:sldId id="2571"/>
            <p14:sldId id="2572"/>
            <p14:sldId id="2579"/>
            <p14:sldId id="2573"/>
            <p14:sldId id="25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8C28768-C62F-F64F-6347-87559A624ABE}" name="Kaila Orsucci" initials="K" userId="S::kaila@andersenconsultants.com::11b61a15-dbbf-4176-9673-5e6d6ac372ec"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94552"/>
  </p:normalViewPr>
  <p:slideViewPr>
    <p:cSldViewPr snapToGrid="0">
      <p:cViewPr varScale="1">
        <p:scale>
          <a:sx n="107" d="100"/>
          <a:sy n="107" d="100"/>
        </p:scale>
        <p:origin x="312"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11/17/2025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240737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https://upkrakow-my.sharepoint.com/personal/halina_pawlowska-jaron_uken_krakow_pl/_layouts/15/Doc.aspx?sourcedoc=%7B1D756CD2-5C39-4C48-9696-E8FD482E253C%7D&amp;file=prezentacja_edukacja_prozdrowotna_grafiki.pptx&amp;action=edit&amp;mobileredirect=true
Oprócz formalnych kwalifikacji, nauczyciele edukacji prozdrowotnej powinni posiadać szereg kompetencji miękkich i dydaktycznych, które są niezbędne do skutecznego prowadzenia zajęć. Do najważniejszych należą: empatia, umiejętność komunikacji, zdolność pracy zespołowej oraz umiejętność dostosowania treści do indywidualnych potrzeb uczniów. Nauczyciel powinien być przewodnikiem po świecie zdrowych wyborów, inspirując uczniów do refleksji nad własnym stylem życia i podejmowania świadomych decyzji zdrowotnych. Ważne jest również posiadanie umiejętności metodycznych, takich jak stosowanie aktywnych metod nauczania, prowadzenie zajęć projektowych, wykorzystanie technologii informacyjno-komunikacyjnych (TIK) oraz tworzenie scenariuszy lekcji dostosowanych do różnych grup wiekowych. Kompetencje te pozwalają na prowadzenie zajęć w sposób angażujący, inspirujący i efektywny, co przekłada się na lepsze rezultaty edukacyjne i większe zaangażowanie uczniów.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166608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https://rzeczsamorzadowa.pl/jakie-kwalifikacje-dla-nauczycieli-edukacji-zdrowotnej-nowe-wytyczne-men/
Programy szkoleniowe MEN, Zasoby edukacyjne i platformy
</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135679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https://rzeczsamorzadowa.pl/jakie-kwalifikacje-dla-nauczycieli-edukacji-zdrowotnej-nowe-wytyczne-men/
Ministerstwo Edukacji Narodowej przygotowało kompleksowy program wsparcia dla nauczycieli, którzy będą prowadzić zajęcia z edukacji prozdrowotnej. W ramach tego programu organizowane są bezpłatne studia podyplomowe na 11 uczelniach w całej Polsce, w tym na Uniwersytecie Medycznym w Białymstoku, Gdańskim Uniwersytecie Medycznym, Uniwersytecie Śląskim, Uniwersytecie Jagiellońskim Collegium Medicum i innych. Studia trwają trzy semestry i nadają kwalifikacje do nauczania przedmiotu w szkołach podstawowych i ponadpodstawowych. Oprócz studiów, nauczyciele mogą uczestniczyć w szkoleniach organizowanych przez Ośrodek Rozwoju Edukacji (ORE), które obejmują 32 godziny zajęć stacjonarnych oraz 150 godzin e-learningu. Dodatkowo, dostępne są materiały dydaktyczne, scenariusze lekcji oraz możliwość konsultacji z ekspertami. Programy te mają na celu nie tylko podniesienie kwalifikacji nauczycieli, ale również rozwój ich warsztatu pracy i przygotowanie do skutecznego wdrożenia edukacji prozdrowotnej w szkołach.
</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310172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https://rzeczsamorzadowa.pl/jakie-kwalifikacje-dla-nauczycieli-edukacji-zdrowotnej-nowe-wytyczne-men/
Nauczyciele edukacji prozdrowotnej mają dostęp do szerokiej gamy zasobów edukacyjnych, które wspierają ich w codziennej pracy. Zintegrowana Platforma Edukacyjna (ZPE) udostępnia informatory, scenariusze lekcyjne, materiały metodyczne oraz podręczniki opracowane przez ekspertów z różnych dziedzin. Materiały te powstały we współpracy Ministerstwa Edukacji Narodowej, Ministerstwa Zdrowia oraz Ministerstwa Sportu i Turystyki. Ośrodek Rozwoju Edukacji (ORE) pełni rolę koordynatora działań szkoleniowych i metodycznych, oferując wsparcie dla nauczycieli i dyrektorów szkół. Dodatkowo, nauczyciele mogą korzystać z platform edukacyjnych, takich jak Moodle SGGW, gdzie dostępne są bezpłatne kursy z zakresu edukacji żywieniowej i zdrowotnej. Dzięki tym zasobom nauczyciele mogą poszerzać swoje kompetencje, wymieniać się doświadczeniami oraz wdrażać nowoczesne metody nauczania, co przekłada się na jakość prowadzonych zajęć i efektywność edukacji prozdrowotnej.
</a:t>
            </a:r>
          </a:p>
        </p:txBody>
      </p:sp>
      <p:sp>
        <p:nvSpPr>
          <p:cNvPr id="4" name="Slide Number Placeholder 3"/>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243756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https://fr-prod.asyncgw.teams.microsoft.com/v1/objects/0-frca-d16-b98d6965680e474b07f68251807ac162/views/original/prezentacja_edukacja_prozdrowotna_grafiki.pptx
Znaczenie edukacji prozdrowotnej, Cele edukacji prozdrowotnej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34805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https://fr-prod.asyncgw.teams.microsoft.com/v1/objects/0-frca-d16-b98d6965680e474b07f68251807ac162/views/original/prezentacja_edukacja_prozdrowotna_grafiki.pptx
Edukacja prozdrowotna odgrywa kluczową rolę w kształtowaniu świadomości zdrowotnej dzieci i młodzieży. W obliczu współczesnych wyzwań cywilizacyjnych, takich jak wzrost zachorowań na choroby cywilizacyjne, problemy zdrowia psychicznego czy uzależnienia, szkoła staje się miejscem, gdzie można skutecznie promować zdrowy styl życia. Edukacja prozdrowotna wspiera rozwój fizyczny, psychiczny i społeczny uczniów, ucząc ich podejmowania świadomych decyzji dotyczących zdrowia. Od września 2025 roku przedmiot ten zostanie wprowadzony do szkół podstawowych i ponadpodstawowych, co stanowi istotny krok w kierunku budowania zdrowego społeczeństwa. Dzięki interdyscyplinarnemu podejściu, edukacja prozdrowotna obejmuje nie tylko aspekty biologiczne czy medyczne, ale również emocje, relacje społeczne, wartości i dobrostan. Uczniowie uczą się rozpoznawania zagrożeń, takich jak choroby zakaźne, uzależnienia czy dezinformacja, oraz rozwijają umiejętności komunikacji, empatii i troski o siebie i innych.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229050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https://fr-prod.asyncgw.teams.microsoft.com/v1/objects/0-frca-d16-b98d6965680e474b07f68251807ac162/views/original/prezentacja_edukacja_prozdrowotna_grafiki.pptx
Główne cele edukacji prozdrowotnej koncentrują się na kształtowaniu zdrowych nawyków i postaw wśród uczniów. Przedmiot ten ma za zadanie rozwijać kompetencje związane z dbaniem o zdrowie przez całe życie, promowaniem zdrowego stylu życia oraz budowaniem potencjału zdrowotnego jednostki i społeczności. Uczniowie uczą się realizowania działań wpływających na utrzymanie, poprawę i ochronę zdrowia, rozpoznawania sytuacji zagrażających życiu i zdrowiu, budowania pozytywnego wizerunku siebie i innych oraz podtrzymywania zdrowych relacji interpersonalnych. Edukacja prozdrowotna wspiera również umiejętność monitorowania stanu zdrowia, poszukiwania i analizowania informacji zdrowotnych oraz promowania postaw prozdrowotnych w swoim otoczeniu. Dzięki temu uczniowie stają się bardziej świadomi i odpowiedzialni za swoje zdrowie, co przekłada się na lepsze funkcjonowanie w społeczeństwie.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60670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https://ore.edu.pl/2025/08/edukacja-zdrowotna-informacje/
Zakres tematyczny przedmiotu, Wytyczne MEN i organizacja zajęć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114732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https://ore.edu.pl/2025/08/edukacja-zdrowotna-informacje/
Podstawa programowa edukacji prozdrowotnej została opracowana w sposób kompleksowy, obejmując wszystkie aspekty zdrowia człowieka. Przedmiot ten zawiera 11 działów tematycznych, takich jak: wartości i postawy, zdrowie fizyczne, aktywność fizyczna, odżywianie, zdrowie psychiczne, zdrowie społeczne, dojrzewanie, zdrowie seksualne, zdrowie środowiskowe, internet i profilaktyka uzależnień oraz system ochrony zdrowia. Każdy z tych działów ma na celu rozwijanie konkretnych umiejętności i wiedzy, które są niezbędne do prowadzenia zdrowego stylu życia. Struktura przedmiotu oparta jest na modelu spiralnym, co oznacza, że zagadnienia są powtarzane i pogłębiane na kolejnych etapach edukacji. Dzięki temu uczniowie mają możliwość stopniowego rozwijania kompetencji zdrowotnych, dostosowanych do ich wieku i poziomu rozwoju. Edukacja prozdrowotna integruje się również z innymi przedmiotami szkolnymi, co pozwala na holistyczne podejście do zdrowia i jego promocji w środowisku szkolnym.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86554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https://ore.edu.pl/2025/08/edukacja-zdrowotna-informacje/
Ministerstwo Edukacji Narodowej określiło szczegółowe wytyczne dotyczące organizacji zajęć z edukacji prozdrowotnej. Przedmiot ten będzie realizowany jako nieobowiązkowy, w wymiarze jednej godziny tygodniowo, w klasach IV-VIII szkół podstawowych oraz w szkołach ponadpodstawowych. Zajęcia mają charakter interdyscyplinarny i są prowadzone w synergii z innymi działaniami wychowawczo-profilaktycznymi szkoły. MEN podkreśla znaczenie wspierania wychowawczej roli rodziny, rozwoju ucznia w sferze fizycznej, emocjonalnej, intelektualnej, duchowej i społecznej oraz wzmacniania postaw prorodzinnych, prozdrowotnych i prospołecznych. W rozporządzeniach uwzględniono również współpracę szkoły z pielęgniarką środowiskową lub higienistką szkolną, co ma na celu lepsze rozpoznanie potrzeb zdrowotnych uczniów i wdrożenie skutecznych działań profilaktycznych. Organizacja zajęć musi być zgodna z podstawą programową i uwzględniać potrzeby uczniów oraz możliwości kadry pedagogicznej.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265150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https://upkrakow-my.sharepoint.com/personal/halina_pawlowska-jaron_uken_krakow_pl/_layouts/15/Doc.aspx?sourcedoc=%7B1D756CD2-5C39-4C48-9696-E8FD482E253C%7D&amp;file=prezentacja_edukacja_prozdrowotna_grafiki.pptx&amp;action=edit&amp;mobileredirect=true
Wymagania kwalifikacyjne, Kompetencje miękkie i dydaktyczne
</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208161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https://upkrakow-my.sharepoint.com/personal/halina_pawlowska-jaron_uken_krakow_pl/_layouts/15/Doc.aspx?sourcedoc=%7B1D756CD2-5C39-4C48-9696-E8FD482E253C%7D&amp;file=prezentacja_edukacja_prozdrowotna_grafiki.pptx&amp;action=edit&amp;mobileredirect=true
Zgodnie z rozporządzeniem Ministra Edukacji Narodowej, nauczycielem edukacji prozdrowotnej może być osoba, która ukończyła studia magisterskie w zakresie edukacji zdrowotnej i posiada przygotowanie pedagogiczne. Alternatywnie, nauczyciel może posiadać inne wykształcenie magisterskie, przygotowanie pedagogiczne oraz ukończone studia podyplomowe z edukacji zdrowotnej. Kwalifikacje do nauczania tego przedmiotu mają również nauczyciele biologii, przyrody, wychowania fizycznego, wychowania do życia w rodzinie oraz psycholodzy szkolni. Dodatkowo, osoby z wykształceniem medycznym, takie jak lekarze, pielęgniarki, fizjoterapeuci czy dietetycy, mogą prowadzić zajęcia, pod warunkiem posiadania przygotowania pedagogicznego. Możliwe jest również prowadzenie zajęć przez zespół nauczycieli, co pozwala na wykorzystanie interdyscyplinarnego podejścia i zapewnienie kompleksowego przekazu treści zdrowotnych. Takie rozwiązanie umożliwia lepsze dostosowanie zajęć do potrzeb uczniów i zwiększa efektywność nauczania.
</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172558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56D-861B-1215-7331-E20866D6DD5E}"/>
              </a:ext>
            </a:extLst>
          </p:cNvPr>
          <p:cNvSpPr>
            <a:spLocks noGrp="1"/>
          </p:cNvSpPr>
          <p:nvPr>
            <p:ph type="ctrTitle"/>
          </p:nvPr>
        </p:nvSpPr>
        <p:spPr>
          <a:xfrm>
            <a:off x="1523997" y="1589044"/>
            <a:ext cx="9143978" cy="2075688"/>
          </a:xfrm>
        </p:spPr>
        <p:txBody>
          <a:bodyPr vert="horz" lIns="91440" tIns="45720" rIns="91440" bIns="45720" rtlCol="0" anchor="t">
            <a:noAutofit/>
          </a:bodyPr>
          <a:lstStyle>
            <a:lvl1pPr>
              <a:defRPr lang="en-US" sz="8000" dirty="0">
                <a:solidFill>
                  <a:schemeClr val="bg2"/>
                </a:solidFill>
              </a:defRPr>
            </a:lvl1pPr>
          </a:lstStyle>
          <a:p>
            <a:pPr lvl="0"/>
            <a:r>
              <a:rPr lang="en-US" dirty="0"/>
              <a:t>Click to edit Master title style</a:t>
            </a:r>
          </a:p>
        </p:txBody>
      </p:sp>
      <p:sp>
        <p:nvSpPr>
          <p:cNvPr id="25" name="Subtitle 2">
            <a:extLst>
              <a:ext uri="{FF2B5EF4-FFF2-40B4-BE49-F238E27FC236}">
                <a16:creationId xmlns:a16="http://schemas.microsoft.com/office/drawing/2014/main" id="{88E6D8A1-0938-C004-DFF5-861B4F29A7E0}"/>
              </a:ext>
            </a:extLst>
          </p:cNvPr>
          <p:cNvSpPr>
            <a:spLocks noGrp="1"/>
          </p:cNvSpPr>
          <p:nvPr>
            <p:ph type="subTitle" idx="1"/>
          </p:nvPr>
        </p:nvSpPr>
        <p:spPr>
          <a:xfrm>
            <a:off x="1523997" y="3869639"/>
            <a:ext cx="7315195" cy="1235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21" name="Slide Number Placeholder 4">
            <a:extLst>
              <a:ext uri="{FF2B5EF4-FFF2-40B4-BE49-F238E27FC236}">
                <a16:creationId xmlns:a16="http://schemas.microsoft.com/office/drawing/2014/main" id="{AF818358-7626-32BF-A8EE-D7F2254437C9}"/>
              </a:ext>
            </a:extLst>
          </p:cNvPr>
          <p:cNvSpPr>
            <a:spLocks noGrp="1"/>
          </p:cNvSpPr>
          <p:nvPr>
            <p:ph type="sldNum" sz="quarter" idx="12"/>
          </p:nvPr>
        </p:nvSpPr>
        <p:spPr>
          <a:xfrm>
            <a:off x="533400" y="685801"/>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23" name="Footer Placeholder 3">
            <a:extLst>
              <a:ext uri="{FF2B5EF4-FFF2-40B4-BE49-F238E27FC236}">
                <a16:creationId xmlns:a16="http://schemas.microsoft.com/office/drawing/2014/main" id="{D3F4769D-055E-8E4B-290C-8F2608C0BC2A}"/>
              </a:ext>
            </a:extLst>
          </p:cNvPr>
          <p:cNvSpPr>
            <a:spLocks noGrp="1"/>
          </p:cNvSpPr>
          <p:nvPr>
            <p:ph type="ftr" sz="quarter" idx="11"/>
          </p:nvPr>
        </p:nvSpPr>
        <p:spPr>
          <a:xfrm>
            <a:off x="1524000" y="6343955"/>
            <a:ext cx="2805405" cy="365125"/>
          </a:xfrm>
        </p:spPr>
        <p:txBody>
          <a:bodyPr/>
          <a:lstStyle>
            <a:lvl1pPr>
              <a:defRPr>
                <a:solidFill>
                  <a:schemeClr val="bg1"/>
                </a:solidFill>
              </a:defRPr>
            </a:lvl1pPr>
          </a:lstStyle>
          <a:p>
            <a:r>
              <a:rPr lang="en-US"/>
              <a:t>Sample Footer Text</a:t>
            </a:r>
          </a:p>
        </p:txBody>
      </p:sp>
      <p:sp>
        <p:nvSpPr>
          <p:cNvPr id="22" name="Date Placeholder 2">
            <a:extLst>
              <a:ext uri="{FF2B5EF4-FFF2-40B4-BE49-F238E27FC236}">
                <a16:creationId xmlns:a16="http://schemas.microsoft.com/office/drawing/2014/main" id="{0D41ECE3-FEE0-363A-B425-E164A1E387C2}"/>
              </a:ext>
            </a:extLst>
          </p:cNvPr>
          <p:cNvSpPr>
            <a:spLocks noGrp="1"/>
          </p:cNvSpPr>
          <p:nvPr>
            <p:ph type="dt" sz="half" idx="10"/>
          </p:nvPr>
        </p:nvSpPr>
        <p:spPr>
          <a:xfrm>
            <a:off x="9379756" y="6343955"/>
            <a:ext cx="2202644" cy="365125"/>
          </a:xfrm>
        </p:spPr>
        <p:txBody>
          <a:bodyPr/>
          <a:lstStyle>
            <a:lvl1pPr>
              <a:defRPr>
                <a:solidFill>
                  <a:schemeClr val="bg1"/>
                </a:solidFill>
              </a:defRPr>
            </a:lvl1pPr>
          </a:lstStyle>
          <a:p>
            <a:fld id="{4F1AC263-88EE-42CC-B640-B12BA856CF71}" type="datetime1">
              <a:rPr lang="en-US" smtClean="0"/>
              <a:pPr/>
              <a:t>11/17/2025</a:t>
            </a:fld>
            <a:endParaRPr lang="en-US"/>
          </a:p>
        </p:txBody>
      </p:sp>
      <p:cxnSp>
        <p:nvCxnSpPr>
          <p:cNvPr id="3" name="Straight Connector 2">
            <a:extLst>
              <a:ext uri="{FF2B5EF4-FFF2-40B4-BE49-F238E27FC236}">
                <a16:creationId xmlns:a16="http://schemas.microsoft.com/office/drawing/2014/main" id="{C0BB8C89-2CB9-D0AC-4BEE-45516E5D6BC9}"/>
              </a:ext>
              <a:ext uri="{C183D7F6-B498-43B3-948B-1728B52AA6E4}">
                <adec:decorative xmlns:adec="http://schemas.microsoft.com/office/drawing/2017/decorative" val="1"/>
              </a:ext>
            </a:extLst>
          </p:cNvPr>
          <p:cNvCxnSpPr>
            <a:cxnSpLocks/>
          </p:cNvCxnSpPr>
          <p:nvPr userDrawn="1"/>
        </p:nvCxnSpPr>
        <p:spPr>
          <a:xfrm>
            <a:off x="837603" y="1655064"/>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2BB9B49-C556-E3F9-50C4-2234D42B33EE}"/>
              </a:ext>
            </a:extLst>
          </p:cNvPr>
          <p:cNvGrpSpPr/>
          <p:nvPr userDrawn="1"/>
        </p:nvGrpSpPr>
        <p:grpSpPr>
          <a:xfrm flipV="1">
            <a:off x="11078040" y="5402762"/>
            <a:ext cx="504370" cy="544340"/>
            <a:chOff x="10917026" y="837879"/>
            <a:chExt cx="513774" cy="554490"/>
          </a:xfrm>
        </p:grpSpPr>
        <p:sp>
          <p:nvSpPr>
            <p:cNvPr id="6" name="Graphic 12">
              <a:extLst>
                <a:ext uri="{FF2B5EF4-FFF2-40B4-BE49-F238E27FC236}">
                  <a16:creationId xmlns:a16="http://schemas.microsoft.com/office/drawing/2014/main" id="{2D2403BB-DBC2-5950-1D8D-A9B06705A69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accent2"/>
                </a:solidFill>
              </a:endParaRPr>
            </a:p>
          </p:txBody>
        </p:sp>
        <p:sp>
          <p:nvSpPr>
            <p:cNvPr id="7" name="Graphic 13">
              <a:extLst>
                <a:ext uri="{FF2B5EF4-FFF2-40B4-BE49-F238E27FC236}">
                  <a16:creationId xmlns:a16="http://schemas.microsoft.com/office/drawing/2014/main" id="{60777C9B-E021-0520-B2BB-40C161F40123}"/>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accent2"/>
                </a:solidFill>
              </a:endParaRPr>
            </a:p>
          </p:txBody>
        </p:sp>
        <p:sp>
          <p:nvSpPr>
            <p:cNvPr id="8" name="Graphic 15">
              <a:extLst>
                <a:ext uri="{FF2B5EF4-FFF2-40B4-BE49-F238E27FC236}">
                  <a16:creationId xmlns:a16="http://schemas.microsoft.com/office/drawing/2014/main" id="{0F00FD82-5228-F8A7-9CBF-83D3A5769FB8}"/>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7357190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1523999" y="903862"/>
            <a:ext cx="8229589" cy="1534537"/>
          </a:xfrm>
        </p:spPr>
        <p:txBody>
          <a:bodyPr anchor="b">
            <a:normAutofit/>
          </a:bodyPr>
          <a:lstStyle>
            <a:lvl1pPr>
              <a:defRPr sz="6000">
                <a:solidFill>
                  <a:schemeClr val="bg2"/>
                </a:solidFill>
              </a:defRPr>
            </a:lvl1pPr>
          </a:lstStyle>
          <a:p>
            <a:r>
              <a:rPr lang="en-US" dirty="0"/>
              <a:t>Agenda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533400" y="685801"/>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7048" y="2971800"/>
            <a:ext cx="8229603" cy="3200399"/>
          </a:xfrm>
        </p:spPr>
        <p:txBody>
          <a:bodyPr>
            <a:normAutofit/>
          </a:bodyPr>
          <a:lstStyle>
            <a:lvl1pPr marL="457200" indent="-457200">
              <a:buFont typeface="+mj-lt"/>
              <a:buAutoNum type="arabicPeriod"/>
              <a:defRPr sz="1800">
                <a:solidFill>
                  <a:schemeClr val="bg1"/>
                </a:solidFill>
              </a:defRPr>
            </a:lvl1pPr>
            <a:lvl2pPr marL="685800" indent="-457200">
              <a:buFont typeface="+mj-lt"/>
              <a:buAutoNum type="arabicPeriod"/>
              <a:defRPr sz="1600">
                <a:solidFill>
                  <a:schemeClr val="bg1"/>
                </a:solidFill>
              </a:defRPr>
            </a:lvl2pPr>
            <a:lvl3pPr marL="800100" indent="-342900">
              <a:buFont typeface="+mj-lt"/>
              <a:buAutoNum type="arabicPeriod"/>
              <a:defRPr sz="1400">
                <a:solidFill>
                  <a:schemeClr val="bg1"/>
                </a:solidFill>
              </a:defRPr>
            </a:lvl3pPr>
            <a:lvl4pPr marL="1028700" indent="-342900">
              <a:buFont typeface="+mj-lt"/>
              <a:buAutoNum type="arabicPeriod"/>
              <a:defRPr sz="1400">
                <a:solidFill>
                  <a:schemeClr val="bg1"/>
                </a:solidFill>
              </a:defRPr>
            </a:lvl4pPr>
            <a:lvl5pPr marL="1257300" indent="-342900">
              <a:buFont typeface="+mj-lt"/>
              <a:buAutoNum type="arabicPeriod"/>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bg1"/>
                </a:solidFill>
              </a:defRPr>
            </a:lvl1pPr>
          </a:lstStyle>
          <a:p>
            <a:fld id="{4F1AC263-88EE-42CC-B640-B12BA856CF71}" type="datetime1">
              <a:rPr lang="en-US" smtClean="0"/>
              <a:pPr/>
              <a:t>11/17/2025</a:t>
            </a:fld>
            <a:endParaRPr lang="en-US"/>
          </a:p>
        </p:txBody>
      </p:sp>
      <p:grpSp>
        <p:nvGrpSpPr>
          <p:cNvPr id="32" name="Group 31">
            <a:extLst>
              <a:ext uri="{FF2B5EF4-FFF2-40B4-BE49-F238E27FC236}">
                <a16:creationId xmlns:a16="http://schemas.microsoft.com/office/drawing/2014/main" id="{7037958B-0E0E-0F56-D7A5-E2437B3EEBB1}"/>
              </a:ext>
            </a:extLst>
          </p:cNvPr>
          <p:cNvGrpSpPr/>
          <p:nvPr userDrawn="1"/>
        </p:nvGrpSpPr>
        <p:grpSpPr>
          <a:xfrm>
            <a:off x="11078040" y="685800"/>
            <a:ext cx="504370" cy="544340"/>
            <a:chOff x="10917026" y="837879"/>
            <a:chExt cx="513774" cy="554490"/>
          </a:xfrm>
        </p:grpSpPr>
        <p:sp>
          <p:nvSpPr>
            <p:cNvPr id="33" name="Graphic 12">
              <a:extLst>
                <a:ext uri="{FF2B5EF4-FFF2-40B4-BE49-F238E27FC236}">
                  <a16:creationId xmlns:a16="http://schemas.microsoft.com/office/drawing/2014/main" id="{AD1D3695-B33C-3177-AAA7-157D47AB04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34" name="Graphic 13">
              <a:extLst>
                <a:ext uri="{FF2B5EF4-FFF2-40B4-BE49-F238E27FC236}">
                  <a16:creationId xmlns:a16="http://schemas.microsoft.com/office/drawing/2014/main" id="{DCE100C5-0490-BB66-2B74-2DF1FFCFE07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35" name="Graphic 15">
              <a:extLst>
                <a:ext uri="{FF2B5EF4-FFF2-40B4-BE49-F238E27FC236}">
                  <a16:creationId xmlns:a16="http://schemas.microsoft.com/office/drawing/2014/main" id="{B85442F5-30EF-FBB6-1E36-5DC16B93722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cxnSp>
        <p:nvCxnSpPr>
          <p:cNvPr id="6" name="Straight Connector 5">
            <a:extLst>
              <a:ext uri="{FF2B5EF4-FFF2-40B4-BE49-F238E27FC236}">
                <a16:creationId xmlns:a16="http://schemas.microsoft.com/office/drawing/2014/main" id="{1FB85528-A2AE-0D0A-C420-26F74D4290D5}"/>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0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2F46A82-71BF-F4CF-0CCA-F8EDE46E1207}"/>
              </a:ext>
            </a:extLst>
          </p:cNvPr>
          <p:cNvSpPr>
            <a:spLocks noGrp="1"/>
          </p:cNvSpPr>
          <p:nvPr>
            <p:ph type="title" hasCustomPrompt="1"/>
          </p:nvPr>
        </p:nvSpPr>
        <p:spPr>
          <a:xfrm>
            <a:off x="5665891" y="685800"/>
            <a:ext cx="5910407" cy="1752599"/>
          </a:xfrm>
        </p:spPr>
        <p:txBody>
          <a:bodyPr anchor="b">
            <a:normAutofit/>
          </a:bodyPr>
          <a:lstStyle>
            <a:lvl1pPr>
              <a:defRPr sz="6000">
                <a:solidFill>
                  <a:schemeClr val="tx2"/>
                </a:solidFill>
              </a:defRPr>
            </a:lvl1pPr>
          </a:lstStyle>
          <a:p>
            <a:r>
              <a:rPr lang="en-US" dirty="0"/>
              <a:t>Agenda</a:t>
            </a:r>
          </a:p>
        </p:txBody>
      </p:sp>
      <p:sp>
        <p:nvSpPr>
          <p:cNvPr id="17" name="Slide Number Placeholder 4">
            <a:extLst>
              <a:ext uri="{FF2B5EF4-FFF2-40B4-BE49-F238E27FC236}">
                <a16:creationId xmlns:a16="http://schemas.microsoft.com/office/drawing/2014/main" id="{D3A244C5-BA25-AD67-DEC7-8DAF5E5F371C}"/>
              </a:ext>
            </a:extLst>
          </p:cNvPr>
          <p:cNvSpPr>
            <a:spLocks noGrp="1"/>
          </p:cNvSpPr>
          <p:nvPr>
            <p:ph type="sldNum" sz="quarter" idx="12"/>
          </p:nvPr>
        </p:nvSpPr>
        <p:spPr>
          <a:xfrm>
            <a:off x="533400" y="685801"/>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43" name="Picture Placeholder 18">
            <a:extLst>
              <a:ext uri="{FF2B5EF4-FFF2-40B4-BE49-F238E27FC236}">
                <a16:creationId xmlns:a16="http://schemas.microsoft.com/office/drawing/2014/main" id="{BBFDCB4D-0EA1-434E-D480-6780571836EE}"/>
              </a:ext>
            </a:extLst>
          </p:cNvPr>
          <p:cNvSpPr>
            <a:spLocks noGrp="1"/>
          </p:cNvSpPr>
          <p:nvPr>
            <p:ph type="pic" sz="quarter" idx="14" hasCustomPrompt="1"/>
          </p:nvPr>
        </p:nvSpPr>
        <p:spPr>
          <a:xfrm>
            <a:off x="13164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a:blip r:embed="rId2">
              <a:alphaModFix amt="60000"/>
            </a:blip>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21" name="Content Placeholder 6">
            <a:extLst>
              <a:ext uri="{FF2B5EF4-FFF2-40B4-BE49-F238E27FC236}">
                <a16:creationId xmlns:a16="http://schemas.microsoft.com/office/drawing/2014/main" id="{C3E55B71-84F9-223B-46EC-202E6DCC1E5C}"/>
              </a:ext>
            </a:extLst>
          </p:cNvPr>
          <p:cNvSpPr>
            <a:spLocks noGrp="1"/>
          </p:cNvSpPr>
          <p:nvPr>
            <p:ph sz="quarter" idx="15"/>
          </p:nvPr>
        </p:nvSpPr>
        <p:spPr>
          <a:xfrm>
            <a:off x="5668946" y="2971800"/>
            <a:ext cx="5910417" cy="3200399"/>
          </a:xfrm>
        </p:spPr>
        <p:txBody>
          <a:bodyPr>
            <a:normAutofit/>
          </a:bodyPr>
          <a:lstStyle>
            <a:lvl1pPr marL="457200" indent="-457200">
              <a:buFont typeface="+mj-lt"/>
              <a:buAutoNum type="arabicPeriod"/>
              <a:defRPr sz="1800">
                <a:solidFill>
                  <a:schemeClr val="tx2"/>
                </a:solidFill>
              </a:defRPr>
            </a:lvl1pPr>
            <a:lvl2pPr marL="685800" indent="-457200">
              <a:buFont typeface="+mj-lt"/>
              <a:buAutoNum type="arabicPeriod"/>
              <a:defRPr sz="1600">
                <a:solidFill>
                  <a:schemeClr val="tx2"/>
                </a:solidFill>
              </a:defRPr>
            </a:lvl2pPr>
            <a:lvl3pPr marL="800100" indent="-342900">
              <a:buFont typeface="+mj-lt"/>
              <a:buAutoNum type="arabicPeriod"/>
              <a:defRPr sz="1400">
                <a:solidFill>
                  <a:schemeClr val="tx2"/>
                </a:solidFill>
              </a:defRPr>
            </a:lvl3pPr>
            <a:lvl4pPr marL="1028700" indent="-342900">
              <a:buFont typeface="+mj-lt"/>
              <a:buAutoNum type="arabicPeriod"/>
              <a:defRPr sz="1400">
                <a:solidFill>
                  <a:schemeClr val="tx2"/>
                </a:solidFill>
              </a:defRPr>
            </a:lvl4pPr>
            <a:lvl5pPr marL="1257300" indent="-342900">
              <a:buFont typeface="+mj-lt"/>
              <a:buAutoNum type="arabicPeriod"/>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665892" y="6343955"/>
            <a:ext cx="2985400" cy="365125"/>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0023190" y="6343955"/>
            <a:ext cx="1553108" cy="365125"/>
          </a:xfrm>
        </p:spPr>
        <p:txBody>
          <a:bodyPr/>
          <a:lstStyle/>
          <a:p>
            <a:fld id="{68A32F6A-E7E2-4607-B207-B787B539B854}" type="datetime1">
              <a:rPr lang="en-US" smtClean="0"/>
              <a:t>11/17/2025</a:t>
            </a:fld>
            <a:endParaRPr lang="en-US"/>
          </a:p>
        </p:txBody>
      </p:sp>
      <p:grpSp>
        <p:nvGrpSpPr>
          <p:cNvPr id="44" name="Group 43">
            <a:extLst>
              <a:ext uri="{FF2B5EF4-FFF2-40B4-BE49-F238E27FC236}">
                <a16:creationId xmlns:a16="http://schemas.microsoft.com/office/drawing/2014/main" id="{44AEE93E-8CED-5237-25BD-6A37575E9105}"/>
              </a:ext>
            </a:extLst>
          </p:cNvPr>
          <p:cNvGrpSpPr/>
          <p:nvPr userDrawn="1"/>
        </p:nvGrpSpPr>
        <p:grpSpPr>
          <a:xfrm flipH="1">
            <a:off x="1308100" y="1691849"/>
            <a:ext cx="3202310" cy="3570866"/>
            <a:chOff x="8176980" y="837879"/>
            <a:chExt cx="3253820" cy="3628304"/>
          </a:xfrm>
        </p:grpSpPr>
        <p:sp>
          <p:nvSpPr>
            <p:cNvPr id="45" name="Graphic 12">
              <a:extLst>
                <a:ext uri="{FF2B5EF4-FFF2-40B4-BE49-F238E27FC236}">
                  <a16:creationId xmlns:a16="http://schemas.microsoft.com/office/drawing/2014/main" id="{E434A56F-49B4-88EC-6F0D-F0B7876DA5F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6" name="Graphic 13">
              <a:extLst>
                <a:ext uri="{FF2B5EF4-FFF2-40B4-BE49-F238E27FC236}">
                  <a16:creationId xmlns:a16="http://schemas.microsoft.com/office/drawing/2014/main" id="{1E87D2CA-3265-27F0-1765-34F885750152}"/>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47" name="Graphic 15">
              <a:extLst>
                <a:ext uri="{FF2B5EF4-FFF2-40B4-BE49-F238E27FC236}">
                  <a16:creationId xmlns:a16="http://schemas.microsoft.com/office/drawing/2014/main" id="{38A959F0-9AA6-E2C2-DBE3-1F0F5649C822}"/>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cxnSp>
        <p:nvCxnSpPr>
          <p:cNvPr id="2" name="Straight Connector 1">
            <a:extLst>
              <a:ext uri="{FF2B5EF4-FFF2-40B4-BE49-F238E27FC236}">
                <a16:creationId xmlns:a16="http://schemas.microsoft.com/office/drawing/2014/main" id="{F41F9AE9-4D1B-F10A-6C35-328127A91F36}"/>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5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7F8542-2E37-60E4-B73F-B9F05372BF63}"/>
              </a:ext>
            </a:extLst>
          </p:cNvPr>
          <p:cNvSpPr>
            <a:spLocks noGrp="1"/>
          </p:cNvSpPr>
          <p:nvPr>
            <p:ph type="title"/>
          </p:nvPr>
        </p:nvSpPr>
        <p:spPr>
          <a:xfrm>
            <a:off x="1527048" y="685800"/>
            <a:ext cx="9052560" cy="1508760"/>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6" name="Content Placeholder 15">
            <a:extLst>
              <a:ext uri="{FF2B5EF4-FFF2-40B4-BE49-F238E27FC236}">
                <a16:creationId xmlns:a16="http://schemas.microsoft.com/office/drawing/2014/main" id="{96D523BE-BDE0-144E-0534-0A316EF9F17A}"/>
              </a:ext>
            </a:extLst>
          </p:cNvPr>
          <p:cNvSpPr>
            <a:spLocks noGrp="1"/>
          </p:cNvSpPr>
          <p:nvPr>
            <p:ph sz="quarter" idx="14"/>
          </p:nvPr>
        </p:nvSpPr>
        <p:spPr>
          <a:xfrm>
            <a:off x="1523999" y="2286000"/>
            <a:ext cx="4572001" cy="22860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11/17/2025</a:t>
            </a:fld>
            <a:endParaRPr lang="en-US"/>
          </a:p>
        </p:txBody>
      </p:sp>
      <p:grpSp>
        <p:nvGrpSpPr>
          <p:cNvPr id="12" name="Group 11">
            <a:extLst>
              <a:ext uri="{FF2B5EF4-FFF2-40B4-BE49-F238E27FC236}">
                <a16:creationId xmlns:a16="http://schemas.microsoft.com/office/drawing/2014/main" id="{5FF6FE41-900C-A8D7-8F77-B88E87FF7CD7}"/>
              </a:ext>
            </a:extLst>
          </p:cNvPr>
          <p:cNvGrpSpPr/>
          <p:nvPr userDrawn="1"/>
        </p:nvGrpSpPr>
        <p:grpSpPr>
          <a:xfrm>
            <a:off x="11078040" y="685800"/>
            <a:ext cx="504370" cy="544340"/>
            <a:chOff x="10917026" y="837879"/>
            <a:chExt cx="513774" cy="554490"/>
          </a:xfrm>
        </p:grpSpPr>
        <p:sp>
          <p:nvSpPr>
            <p:cNvPr id="13" name="Graphic 12">
              <a:extLst>
                <a:ext uri="{FF2B5EF4-FFF2-40B4-BE49-F238E27FC236}">
                  <a16:creationId xmlns:a16="http://schemas.microsoft.com/office/drawing/2014/main" id="{A7798043-2DD6-F9A7-DDF8-A24FEEDF899C}"/>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4" name="Graphic 13">
              <a:extLst>
                <a:ext uri="{FF2B5EF4-FFF2-40B4-BE49-F238E27FC236}">
                  <a16:creationId xmlns:a16="http://schemas.microsoft.com/office/drawing/2014/main" id="{40DF0F9E-37B7-8D89-04C9-5834AB4AD3B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5" name="Graphic 15">
              <a:extLst>
                <a:ext uri="{FF2B5EF4-FFF2-40B4-BE49-F238E27FC236}">
                  <a16:creationId xmlns:a16="http://schemas.microsoft.com/office/drawing/2014/main" id="{3646AA31-DEAD-4A4C-2815-3C7DC1F17DA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7" name="Straight Connector 6">
            <a:extLst>
              <a:ext uri="{FF2B5EF4-FFF2-40B4-BE49-F238E27FC236}">
                <a16:creationId xmlns:a16="http://schemas.microsoft.com/office/drawing/2014/main" id="{681BFE2C-8931-A7FD-ED4C-5C609A09005C}"/>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23999"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1523998" y="2286000"/>
            <a:ext cx="6035040" cy="292608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11/17/2025</a:t>
            </a:fld>
            <a:endParaRPr lang="en-US"/>
          </a:p>
        </p:txBody>
      </p:sp>
      <p:grpSp>
        <p:nvGrpSpPr>
          <p:cNvPr id="16" name="Group 15">
            <a:extLst>
              <a:ext uri="{FF2B5EF4-FFF2-40B4-BE49-F238E27FC236}">
                <a16:creationId xmlns:a16="http://schemas.microsoft.com/office/drawing/2014/main" id="{0323216B-D119-CA7E-58DF-7F7325E519AA}"/>
              </a:ext>
            </a:extLst>
          </p:cNvPr>
          <p:cNvGrpSpPr/>
          <p:nvPr userDrawn="1"/>
        </p:nvGrpSpPr>
        <p:grpSpPr>
          <a:xfrm>
            <a:off x="11078040" y="685800"/>
            <a:ext cx="504370" cy="544340"/>
            <a:chOff x="10917026" y="837879"/>
            <a:chExt cx="513774" cy="554490"/>
          </a:xfrm>
        </p:grpSpPr>
        <p:sp>
          <p:nvSpPr>
            <p:cNvPr id="17" name="Graphic 12">
              <a:extLst>
                <a:ext uri="{FF2B5EF4-FFF2-40B4-BE49-F238E27FC236}">
                  <a16:creationId xmlns:a16="http://schemas.microsoft.com/office/drawing/2014/main" id="{AC903912-3AB9-1BE3-1831-92CEC75612C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8" name="Graphic 13">
              <a:extLst>
                <a:ext uri="{FF2B5EF4-FFF2-40B4-BE49-F238E27FC236}">
                  <a16:creationId xmlns:a16="http://schemas.microsoft.com/office/drawing/2014/main" id="{51476F24-2832-A972-88A0-593ADC9F3376}"/>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9" name="Graphic 15">
              <a:extLst>
                <a:ext uri="{FF2B5EF4-FFF2-40B4-BE49-F238E27FC236}">
                  <a16:creationId xmlns:a16="http://schemas.microsoft.com/office/drawing/2014/main" id="{BE86153E-3E2A-4A98-DAC8-73A6D558210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7" name="Straight Connector 6">
            <a:extLst>
              <a:ext uri="{FF2B5EF4-FFF2-40B4-BE49-F238E27FC236}">
                <a16:creationId xmlns:a16="http://schemas.microsoft.com/office/drawing/2014/main" id="{4EA00EEB-72CD-3573-B5DB-FE83CFF509DD}"/>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5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24002"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Content Placeholder 7">
            <a:extLst>
              <a:ext uri="{FF2B5EF4-FFF2-40B4-BE49-F238E27FC236}">
                <a16:creationId xmlns:a16="http://schemas.microsoft.com/office/drawing/2014/main" id="{BE7670AD-1080-B1DD-DE49-930AF9336CA0}"/>
              </a:ext>
            </a:extLst>
          </p:cNvPr>
          <p:cNvSpPr>
            <a:spLocks noGrp="1"/>
          </p:cNvSpPr>
          <p:nvPr>
            <p:ph sz="quarter" idx="14"/>
          </p:nvPr>
        </p:nvSpPr>
        <p:spPr>
          <a:xfrm>
            <a:off x="1524002" y="2286000"/>
            <a:ext cx="6934201" cy="329184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11/17/2025</a:t>
            </a:fld>
            <a:endParaRPr lang="en-US"/>
          </a:p>
        </p:txBody>
      </p:sp>
      <p:grpSp>
        <p:nvGrpSpPr>
          <p:cNvPr id="17" name="Group 16">
            <a:extLst>
              <a:ext uri="{FF2B5EF4-FFF2-40B4-BE49-F238E27FC236}">
                <a16:creationId xmlns:a16="http://schemas.microsoft.com/office/drawing/2014/main" id="{DEF4BE0B-AE0F-F425-DC6B-863C2E94D104}"/>
              </a:ext>
            </a:extLst>
          </p:cNvPr>
          <p:cNvGrpSpPr/>
          <p:nvPr userDrawn="1"/>
        </p:nvGrpSpPr>
        <p:grpSpPr>
          <a:xfrm>
            <a:off x="11078040" y="685800"/>
            <a:ext cx="504370" cy="544340"/>
            <a:chOff x="10917026" y="837879"/>
            <a:chExt cx="513774" cy="554490"/>
          </a:xfrm>
        </p:grpSpPr>
        <p:sp>
          <p:nvSpPr>
            <p:cNvPr id="18" name="Graphic 12">
              <a:extLst>
                <a:ext uri="{FF2B5EF4-FFF2-40B4-BE49-F238E27FC236}">
                  <a16:creationId xmlns:a16="http://schemas.microsoft.com/office/drawing/2014/main" id="{4F59D1C4-D5A8-3205-D6E0-BE13582B6AE6}"/>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9" name="Graphic 13">
              <a:extLst>
                <a:ext uri="{FF2B5EF4-FFF2-40B4-BE49-F238E27FC236}">
                  <a16:creationId xmlns:a16="http://schemas.microsoft.com/office/drawing/2014/main" id="{C94E27BE-456F-4421-67D9-CBFB09F0F14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20" name="Graphic 15">
              <a:extLst>
                <a:ext uri="{FF2B5EF4-FFF2-40B4-BE49-F238E27FC236}">
                  <a16:creationId xmlns:a16="http://schemas.microsoft.com/office/drawing/2014/main" id="{CEB12E88-EDC2-9632-B876-CBE4EBADB69E}"/>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3" name="Straight Connector 2">
            <a:extLst>
              <a:ext uri="{FF2B5EF4-FFF2-40B4-BE49-F238E27FC236}">
                <a16:creationId xmlns:a16="http://schemas.microsoft.com/office/drawing/2014/main" id="{EB5C5802-D648-9113-0EEF-985EAA7F7F73}"/>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1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1672C7-A17C-A024-9EB7-E09DE65A204E}"/>
              </a:ext>
            </a:extLst>
          </p:cNvPr>
          <p:cNvSpPr>
            <a:spLocks noGrp="1"/>
          </p:cNvSpPr>
          <p:nvPr>
            <p:ph type="title"/>
          </p:nvPr>
        </p:nvSpPr>
        <p:spPr>
          <a:xfrm>
            <a:off x="1524000"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7" name="Content Placeholder 7">
            <a:extLst>
              <a:ext uri="{FF2B5EF4-FFF2-40B4-BE49-F238E27FC236}">
                <a16:creationId xmlns:a16="http://schemas.microsoft.com/office/drawing/2014/main" id="{50AC8C5D-A77C-17F7-AF84-8B92D28482C4}"/>
              </a:ext>
            </a:extLst>
          </p:cNvPr>
          <p:cNvSpPr>
            <a:spLocks noGrp="1"/>
          </p:cNvSpPr>
          <p:nvPr>
            <p:ph sz="quarter" idx="14"/>
          </p:nvPr>
        </p:nvSpPr>
        <p:spPr>
          <a:xfrm>
            <a:off x="1524000" y="2286000"/>
            <a:ext cx="8412480" cy="40233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892AD61-D199-4B74-B80B-2001400510FA}" type="datetime1">
              <a:rPr lang="en-US" smtClean="0"/>
              <a:t>11/17/2025</a:t>
            </a:fld>
            <a:endParaRPr lang="en-US"/>
          </a:p>
        </p:txBody>
      </p:sp>
      <p:cxnSp>
        <p:nvCxnSpPr>
          <p:cNvPr id="2" name="Straight Connector 1">
            <a:extLst>
              <a:ext uri="{FF2B5EF4-FFF2-40B4-BE49-F238E27FC236}">
                <a16:creationId xmlns:a16="http://schemas.microsoft.com/office/drawing/2014/main" id="{97E214D7-F48E-8238-4C22-A98E55E66332}"/>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4E954D1-13F2-EF63-F03D-F46F1AEA3DC7}"/>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01D8479A-6727-AA09-8398-F37C8ABA3AF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1FFFF7E5-5ED3-C624-8716-91363898789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0531A9C3-F1A9-08AA-EB86-483737E3191D}"/>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40895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4D38536-57AB-5EAB-9CE8-9796DAF18277}"/>
              </a:ext>
            </a:extLst>
          </p:cNvPr>
          <p:cNvSpPr>
            <a:spLocks noGrp="1"/>
          </p:cNvSpPr>
          <p:nvPr>
            <p:ph type="title"/>
          </p:nvPr>
        </p:nvSpPr>
        <p:spPr>
          <a:xfrm>
            <a:off x="1524000" y="685800"/>
            <a:ext cx="9052560" cy="1508760"/>
          </a:xfrm>
        </p:spPr>
        <p:txBody>
          <a:bodyPr anchor="b" anchorCtr="0">
            <a:noAutofit/>
          </a:bodyPr>
          <a:lstStyle>
            <a:lvl1pPr>
              <a:defRPr sz="4000"/>
            </a:lvl1pPr>
          </a:lstStyle>
          <a:p>
            <a:r>
              <a:rPr lang="en-US" dirty="0"/>
              <a:t>Click to edit Master title style</a:t>
            </a:r>
          </a:p>
        </p:txBody>
      </p:sp>
      <p:sp>
        <p:nvSpPr>
          <p:cNvPr id="12" name="Slide Number Placeholder 5">
            <a:extLst>
              <a:ext uri="{FF2B5EF4-FFF2-40B4-BE49-F238E27FC236}">
                <a16:creationId xmlns:a16="http://schemas.microsoft.com/office/drawing/2014/main" id="{4F01311B-A9FF-DBDB-A383-A299DC9F589D}"/>
              </a:ext>
            </a:extLst>
          </p:cNvPr>
          <p:cNvSpPr>
            <a:spLocks noGrp="1"/>
          </p:cNvSpPr>
          <p:nvPr>
            <p:ph type="sldNum" sz="quarter" idx="12"/>
          </p:nvPr>
        </p:nvSpPr>
        <p:spPr>
          <a:xfrm>
            <a:off x="533400" y="685801"/>
            <a:ext cx="609600" cy="365125"/>
          </a:xfrm>
        </p:spPr>
        <p:txBody>
          <a:bodyPr/>
          <a:lstStyle/>
          <a:p>
            <a:fld id="{AEAA3239-9EA4-4A65-A281-97F994456D9F}" type="slidenum">
              <a:rPr lang="en-US" smtClean="0"/>
              <a:t>‹#›</a:t>
            </a:fld>
            <a:endParaRPr lang="en-US"/>
          </a:p>
        </p:txBody>
      </p:sp>
      <p:sp>
        <p:nvSpPr>
          <p:cNvPr id="7" name="Content Placeholder 7">
            <a:extLst>
              <a:ext uri="{FF2B5EF4-FFF2-40B4-BE49-F238E27FC236}">
                <a16:creationId xmlns:a16="http://schemas.microsoft.com/office/drawing/2014/main" id="{2160C0A1-5692-F2A8-A18C-A2194E5352A1}"/>
              </a:ext>
            </a:extLst>
          </p:cNvPr>
          <p:cNvSpPr>
            <a:spLocks noGrp="1"/>
          </p:cNvSpPr>
          <p:nvPr>
            <p:ph sz="quarter" idx="14"/>
          </p:nvPr>
        </p:nvSpPr>
        <p:spPr>
          <a:xfrm>
            <a:off x="1523998" y="2286000"/>
            <a:ext cx="10058400" cy="40233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00D9374-B0AF-43C5-90A8-C409C7D54B55}" type="datetime1">
              <a:rPr lang="en-US" smtClean="0"/>
              <a:t>11/17/2025</a:t>
            </a:fld>
            <a:endParaRPr lang="en-US"/>
          </a:p>
        </p:txBody>
      </p:sp>
      <p:cxnSp>
        <p:nvCxnSpPr>
          <p:cNvPr id="2" name="Straight Connector 1">
            <a:extLst>
              <a:ext uri="{FF2B5EF4-FFF2-40B4-BE49-F238E27FC236}">
                <a16:creationId xmlns:a16="http://schemas.microsoft.com/office/drawing/2014/main" id="{DDFACEC5-4969-F3A0-4BA7-BFFD0245B46C}"/>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FEE51A-85CE-F78B-374B-7079210EAD71}"/>
              </a:ext>
            </a:extLst>
          </p:cNvPr>
          <p:cNvGrpSpPr/>
          <p:nvPr userDrawn="1"/>
        </p:nvGrpSpPr>
        <p:grpSpPr>
          <a:xfrm>
            <a:off x="11078040" y="685800"/>
            <a:ext cx="504370" cy="544340"/>
            <a:chOff x="10917026" y="837879"/>
            <a:chExt cx="513774" cy="554490"/>
          </a:xfrm>
        </p:grpSpPr>
        <p:sp>
          <p:nvSpPr>
            <p:cNvPr id="6" name="Graphic 12">
              <a:extLst>
                <a:ext uri="{FF2B5EF4-FFF2-40B4-BE49-F238E27FC236}">
                  <a16:creationId xmlns:a16="http://schemas.microsoft.com/office/drawing/2014/main" id="{5784CA53-1EF1-D49B-FEC8-50D70D21BE8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1E8C17C1-ABB3-50E1-B4D4-6B8295C03E6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A6E8154A-AE94-5E8C-59A0-4CCC387AF16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31909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DE647DC-5A18-3C36-1F44-304B72FEDC97}"/>
              </a:ext>
            </a:extLst>
          </p:cNvPr>
          <p:cNvSpPr>
            <a:spLocks noGrp="1"/>
          </p:cNvSpPr>
          <p:nvPr>
            <p:ph type="title"/>
          </p:nvPr>
        </p:nvSpPr>
        <p:spPr>
          <a:xfrm>
            <a:off x="4267200" y="731520"/>
            <a:ext cx="6423565" cy="914400"/>
          </a:xfrm>
        </p:spPr>
        <p:txBody>
          <a:bodyPr anchor="b">
            <a:noAutofit/>
          </a:bodyPr>
          <a:lstStyle/>
          <a:p>
            <a:r>
              <a:rPr lang="en-US" dirty="0"/>
              <a:t>Click to edit Master title style</a:t>
            </a:r>
          </a:p>
        </p:txBody>
      </p:sp>
      <p:sp>
        <p:nvSpPr>
          <p:cNvPr id="21" name="Rectangle 20">
            <a:extLst>
              <a:ext uri="{FF2B5EF4-FFF2-40B4-BE49-F238E27FC236}">
                <a16:creationId xmlns:a16="http://schemas.microsoft.com/office/drawing/2014/main" id="{7092F38B-ED2A-2686-73F0-3333166E236A}"/>
              </a:ext>
              <a:ext uri="{C183D7F6-B498-43B3-948B-1728B52AA6E4}">
                <adec:decorative xmlns:adec="http://schemas.microsoft.com/office/drawing/2017/decorative" val="1"/>
              </a:ext>
            </a:extLst>
          </p:cNvPr>
          <p:cNvSpPr/>
          <p:nvPr userDrawn="1"/>
        </p:nvSpPr>
        <p:spPr>
          <a:xfrm>
            <a:off x="0" y="0"/>
            <a:ext cx="3336364"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4">
            <a:extLst>
              <a:ext uri="{FF2B5EF4-FFF2-40B4-BE49-F238E27FC236}">
                <a16:creationId xmlns:a16="http://schemas.microsoft.com/office/drawing/2014/main" id="{5804EC16-79F7-7AA9-8D6F-678723119787}"/>
              </a:ext>
            </a:extLst>
          </p:cNvPr>
          <p:cNvSpPr>
            <a:spLocks noGrp="1"/>
          </p:cNvSpPr>
          <p:nvPr>
            <p:ph type="pic" sz="quarter" idx="18" hasCustomPrompt="1"/>
          </p:nvPr>
        </p:nvSpPr>
        <p:spPr>
          <a:xfrm>
            <a:off x="301752" y="301752"/>
            <a:ext cx="2732860" cy="6254496"/>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6" name="Content Placeholder 7">
            <a:extLst>
              <a:ext uri="{FF2B5EF4-FFF2-40B4-BE49-F238E27FC236}">
                <a16:creationId xmlns:a16="http://schemas.microsoft.com/office/drawing/2014/main" id="{D2B645B5-BDAD-38D3-990B-F959B4B803E1}"/>
              </a:ext>
            </a:extLst>
          </p:cNvPr>
          <p:cNvSpPr>
            <a:spLocks noGrp="1"/>
          </p:cNvSpPr>
          <p:nvPr>
            <p:ph sz="quarter" idx="14"/>
          </p:nvPr>
        </p:nvSpPr>
        <p:spPr>
          <a:xfrm>
            <a:off x="4267200" y="1984248"/>
            <a:ext cx="6415614" cy="397764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267200" y="6343955"/>
            <a:ext cx="3364903" cy="365125"/>
          </a:xfrm>
        </p:spPr>
        <p:txBody>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8141903" y="6343955"/>
            <a:ext cx="2060808" cy="365125"/>
          </a:xfrm>
        </p:spPr>
        <p:txBody>
          <a:bodyPr/>
          <a:lstStyle/>
          <a:p>
            <a:fld id="{9CBB6888-43ED-4D3A-B8DA-89EF29644561}" type="datetime1">
              <a:rPr lang="en-US" smtClean="0"/>
              <a:t>11/17/2025</a:t>
            </a:fld>
            <a:endParaRPr lang="en-US"/>
          </a:p>
        </p:txBody>
      </p:sp>
      <p:sp>
        <p:nvSpPr>
          <p:cNvPr id="27" name="Slide Number Placeholder 11">
            <a:extLst>
              <a:ext uri="{FF2B5EF4-FFF2-40B4-BE49-F238E27FC236}">
                <a16:creationId xmlns:a16="http://schemas.microsoft.com/office/drawing/2014/main" id="{C9ADF389-1DF3-8DF0-2D8C-C2A62758A3F9}"/>
              </a:ext>
            </a:extLst>
          </p:cNvPr>
          <p:cNvSpPr>
            <a:spLocks noGrp="1"/>
          </p:cNvSpPr>
          <p:nvPr>
            <p:ph type="sldNum" sz="quarter" idx="17"/>
          </p:nvPr>
        </p:nvSpPr>
        <p:spPr>
          <a:xfrm>
            <a:off x="10261558" y="6346865"/>
            <a:ext cx="429207" cy="365125"/>
          </a:xfrm>
        </p:spPr>
        <p:txBody>
          <a:bodyPr/>
          <a:lstStyle/>
          <a:p>
            <a:fld id="{AEAA3239-9EA4-4A65-A281-97F994456D9F}" type="slidenum">
              <a:rPr lang="en-US" smtClean="0"/>
              <a:t>‹#›</a:t>
            </a:fld>
            <a:endParaRPr lang="en-US"/>
          </a:p>
        </p:txBody>
      </p:sp>
      <p:grpSp>
        <p:nvGrpSpPr>
          <p:cNvPr id="23" name="Group 22">
            <a:extLst>
              <a:ext uri="{FF2B5EF4-FFF2-40B4-BE49-F238E27FC236}">
                <a16:creationId xmlns:a16="http://schemas.microsoft.com/office/drawing/2014/main" id="{67EE228E-80B4-D191-194D-3720913CD210}"/>
              </a:ext>
            </a:extLst>
          </p:cNvPr>
          <p:cNvGrpSpPr/>
          <p:nvPr userDrawn="1"/>
        </p:nvGrpSpPr>
        <p:grpSpPr>
          <a:xfrm>
            <a:off x="11078040" y="685800"/>
            <a:ext cx="504370" cy="544340"/>
            <a:chOff x="10917026" y="837879"/>
            <a:chExt cx="513774" cy="554490"/>
          </a:xfrm>
        </p:grpSpPr>
        <p:sp>
          <p:nvSpPr>
            <p:cNvPr id="24" name="Graphic 12">
              <a:extLst>
                <a:ext uri="{FF2B5EF4-FFF2-40B4-BE49-F238E27FC236}">
                  <a16:creationId xmlns:a16="http://schemas.microsoft.com/office/drawing/2014/main" id="{5F2878E0-CF71-CE0E-FB49-BC9AB7B750E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25" name="Graphic 13">
              <a:extLst>
                <a:ext uri="{FF2B5EF4-FFF2-40B4-BE49-F238E27FC236}">
                  <a16:creationId xmlns:a16="http://schemas.microsoft.com/office/drawing/2014/main" id="{7E87741A-6AB9-C683-3F00-BC74FA8448E5}"/>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26" name="Graphic 15">
              <a:extLst>
                <a:ext uri="{FF2B5EF4-FFF2-40B4-BE49-F238E27FC236}">
                  <a16:creationId xmlns:a16="http://schemas.microsoft.com/office/drawing/2014/main" id="{8A03B7A9-3959-1D93-7871-04782460676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018303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766037FA-C85A-8CB7-2972-6A61D955B79F}"/>
              </a:ext>
            </a:extLst>
          </p:cNvPr>
          <p:cNvSpPr>
            <a:spLocks noGrp="1"/>
          </p:cNvSpPr>
          <p:nvPr>
            <p:ph type="title"/>
          </p:nvPr>
        </p:nvSpPr>
        <p:spPr>
          <a:xfrm>
            <a:off x="731520" y="731520"/>
            <a:ext cx="6423565" cy="914400"/>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984248"/>
            <a:ext cx="6415614" cy="397764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731520" y="6346864"/>
            <a:ext cx="2805405" cy="365125"/>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5874321" y="6346865"/>
            <a:ext cx="1607270" cy="365125"/>
          </a:xfrm>
        </p:spPr>
        <p:txBody>
          <a:bodyPr/>
          <a:lstStyle/>
          <a:p>
            <a:fld id="{27C7479B-2077-4468-85E0-F9294B46DEAE}" type="datetime1">
              <a:rPr lang="en-US" smtClean="0"/>
              <a:t>11/17/2025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7518358" y="6346865"/>
            <a:ext cx="429207" cy="365125"/>
          </a:xfrm>
        </p:spPr>
        <p:txBody>
          <a:bodyPr/>
          <a:lstStyle/>
          <a:p>
            <a:fld id="{AEAA3239-9EA4-4A65-A281-97F994456D9F}" type="slidenum">
              <a:rPr lang="en-US" smtClean="0"/>
              <a:t>‹#›</a:t>
            </a:fld>
            <a:endParaRPr lang="en-US"/>
          </a:p>
        </p:txBody>
      </p:sp>
      <p:sp>
        <p:nvSpPr>
          <p:cNvPr id="6" name="Rectangle 5">
            <a:extLst>
              <a:ext uri="{FF2B5EF4-FFF2-40B4-BE49-F238E27FC236}">
                <a16:creationId xmlns:a16="http://schemas.microsoft.com/office/drawing/2014/main" id="{1A40D3F1-5C23-CAD7-8AF9-5C81B4571DBB}"/>
              </a:ext>
              <a:ext uri="{C183D7F6-B498-43B3-948B-1728B52AA6E4}">
                <adec:decorative xmlns:adec="http://schemas.microsoft.com/office/drawing/2017/decorative" val="1"/>
              </a:ext>
            </a:extLst>
          </p:cNvPr>
          <p:cNvSpPr/>
          <p:nvPr userDrawn="1"/>
        </p:nvSpPr>
        <p:spPr>
          <a:xfrm>
            <a:off x="8854014" y="0"/>
            <a:ext cx="3336364"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4">
            <a:extLst>
              <a:ext uri="{FF2B5EF4-FFF2-40B4-BE49-F238E27FC236}">
                <a16:creationId xmlns:a16="http://schemas.microsoft.com/office/drawing/2014/main" id="{9DBD1D3F-F3AD-C978-1458-64CE12AAFFFD}"/>
              </a:ext>
            </a:extLst>
          </p:cNvPr>
          <p:cNvSpPr>
            <a:spLocks noGrp="1"/>
          </p:cNvSpPr>
          <p:nvPr>
            <p:ph type="pic" sz="quarter" idx="18" hasCustomPrompt="1"/>
          </p:nvPr>
        </p:nvSpPr>
        <p:spPr>
          <a:xfrm>
            <a:off x="9155766" y="301752"/>
            <a:ext cx="2732860" cy="6254496"/>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A18435CD-97DF-A076-40A5-65229CDC5C1B}"/>
              </a:ext>
            </a:extLst>
          </p:cNvPr>
          <p:cNvGrpSpPr/>
          <p:nvPr userDrawn="1"/>
        </p:nvGrpSpPr>
        <p:grpSpPr>
          <a:xfrm>
            <a:off x="7668411" y="685800"/>
            <a:ext cx="504370" cy="544340"/>
            <a:chOff x="10917026" y="837879"/>
            <a:chExt cx="513774" cy="554490"/>
          </a:xfrm>
        </p:grpSpPr>
        <p:sp>
          <p:nvSpPr>
            <p:cNvPr id="3" name="Graphic 12">
              <a:extLst>
                <a:ext uri="{FF2B5EF4-FFF2-40B4-BE49-F238E27FC236}">
                  <a16:creationId xmlns:a16="http://schemas.microsoft.com/office/drawing/2014/main" id="{48B1A2B4-5074-9C60-9666-49DB6D32B328}"/>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1448CBF4-AC51-42E4-C98A-353B48E6515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E5BDC04D-82AC-D872-4B92-48EC2791BCB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768809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7A406A-98CC-81E3-A582-DBAE79C8B4D2}"/>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1974FA03-6110-90A7-7ACD-CC6BCF088F5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2" name="Graphic 13">
              <a:extLst>
                <a:ext uri="{FF2B5EF4-FFF2-40B4-BE49-F238E27FC236}">
                  <a16:creationId xmlns:a16="http://schemas.microsoft.com/office/drawing/2014/main" id="{5CA3C8F2-2334-4369-C570-E512D554B20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3" name="Graphic 15">
              <a:extLst>
                <a:ext uri="{FF2B5EF4-FFF2-40B4-BE49-F238E27FC236}">
                  <a16:creationId xmlns:a16="http://schemas.microsoft.com/office/drawing/2014/main" id="{4E33D598-2942-33DF-4C3C-4E499AE0B0A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21" name="Rectangle 20">
            <a:extLst>
              <a:ext uri="{FF2B5EF4-FFF2-40B4-BE49-F238E27FC236}">
                <a16:creationId xmlns:a16="http://schemas.microsoft.com/office/drawing/2014/main" id="{1B0CAAAC-D107-198B-E4CE-8452C06BB112}"/>
              </a:ext>
              <a:ext uri="{C183D7F6-B498-43B3-948B-1728B52AA6E4}">
                <adec:decorative xmlns:adec="http://schemas.microsoft.com/office/drawing/2017/decorative" val="1"/>
              </a:ext>
            </a:extLst>
          </p:cNvPr>
          <p:cNvSpPr/>
          <p:nvPr userDrawn="1"/>
        </p:nvSpPr>
        <p:spPr>
          <a:xfrm>
            <a:off x="0" y="0"/>
            <a:ext cx="289071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18AAE811-FEB8-95DC-B043-E131BEA52FF1}"/>
              </a:ext>
            </a:extLst>
          </p:cNvPr>
          <p:cNvSpPr>
            <a:spLocks noGrp="1"/>
          </p:cNvSpPr>
          <p:nvPr>
            <p:ph type="title"/>
          </p:nvPr>
        </p:nvSpPr>
        <p:spPr>
          <a:xfrm>
            <a:off x="3810000" y="731520"/>
            <a:ext cx="6858000" cy="914400"/>
          </a:xfrm>
        </p:spPr>
        <p:txBody>
          <a:bodyPr anchor="b">
            <a:noAutofit/>
          </a:bodyPr>
          <a:lstStyle/>
          <a:p>
            <a:r>
              <a:rPr lang="en-US" dirty="0"/>
              <a:t>Click to edit Master title style</a:t>
            </a:r>
          </a:p>
        </p:txBody>
      </p:sp>
      <p:sp>
        <p:nvSpPr>
          <p:cNvPr id="22" name="Picture Placeholder 34">
            <a:extLst>
              <a:ext uri="{FF2B5EF4-FFF2-40B4-BE49-F238E27FC236}">
                <a16:creationId xmlns:a16="http://schemas.microsoft.com/office/drawing/2014/main" id="{5F03A7F6-0474-7396-683E-2A53EA6B6F0F}"/>
              </a:ext>
            </a:extLst>
          </p:cNvPr>
          <p:cNvSpPr>
            <a:spLocks noGrp="1"/>
          </p:cNvSpPr>
          <p:nvPr>
            <p:ph type="pic" sz="quarter" idx="18" hasCustomPrompt="1"/>
          </p:nvPr>
        </p:nvSpPr>
        <p:spPr>
          <a:xfrm>
            <a:off x="301753" y="301752"/>
            <a:ext cx="2287214" cy="6254496"/>
          </a:xfrm>
          <a:blipFill>
            <a:blip r:embed="rId2">
              <a:alphaModFix amt="60000"/>
            </a:blip>
            <a:stretch>
              <a:fillRect/>
            </a:stretch>
          </a:blipFill>
        </p:spPr>
        <p:txBody>
          <a:bodyPr/>
          <a:lstStyle>
            <a:lvl1pPr marL="0" indent="0">
              <a:buNone/>
              <a:defRPr/>
            </a:lvl1pPr>
          </a:lstStyle>
          <a:p>
            <a:r>
              <a:rPr lang="en-US" dirty="0"/>
              <a:t>  </a:t>
            </a:r>
          </a:p>
        </p:txBody>
      </p:sp>
      <p:sp>
        <p:nvSpPr>
          <p:cNvPr id="24" name="Content Placeholder 7">
            <a:extLst>
              <a:ext uri="{FF2B5EF4-FFF2-40B4-BE49-F238E27FC236}">
                <a16:creationId xmlns:a16="http://schemas.microsoft.com/office/drawing/2014/main" id="{D9F3B242-0007-0319-DD0E-C53F1CE59074}"/>
              </a:ext>
            </a:extLst>
          </p:cNvPr>
          <p:cNvSpPr>
            <a:spLocks noGrp="1"/>
          </p:cNvSpPr>
          <p:nvPr>
            <p:ph sz="quarter" idx="14"/>
          </p:nvPr>
        </p:nvSpPr>
        <p:spPr>
          <a:xfrm>
            <a:off x="3810000" y="1984248"/>
            <a:ext cx="6858000"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8">
            <a:extLst>
              <a:ext uri="{FF2B5EF4-FFF2-40B4-BE49-F238E27FC236}">
                <a16:creationId xmlns:a16="http://schemas.microsoft.com/office/drawing/2014/main" id="{1A075F21-2BDF-AFA6-0060-65B156C83F54}"/>
              </a:ext>
            </a:extLst>
          </p:cNvPr>
          <p:cNvSpPr>
            <a:spLocks noGrp="1"/>
          </p:cNvSpPr>
          <p:nvPr>
            <p:ph type="ftr" sz="quarter" idx="16"/>
          </p:nvPr>
        </p:nvSpPr>
        <p:spPr>
          <a:xfrm>
            <a:off x="3810000" y="6346870"/>
            <a:ext cx="2805405" cy="365125"/>
          </a:xfrm>
        </p:spPr>
        <p:txBody>
          <a:bodyPr/>
          <a:lstStyle/>
          <a:p>
            <a:r>
              <a:rPr lang="en-US"/>
              <a:t>Sample Footer Text</a:t>
            </a:r>
          </a:p>
        </p:txBody>
      </p:sp>
      <p:sp>
        <p:nvSpPr>
          <p:cNvPr id="19" name="Date Placeholder 3">
            <a:extLst>
              <a:ext uri="{FF2B5EF4-FFF2-40B4-BE49-F238E27FC236}">
                <a16:creationId xmlns:a16="http://schemas.microsoft.com/office/drawing/2014/main" id="{A9AE630E-4E41-72F3-9B7D-A501ADBA940D}"/>
              </a:ext>
            </a:extLst>
          </p:cNvPr>
          <p:cNvSpPr>
            <a:spLocks noGrp="1"/>
          </p:cNvSpPr>
          <p:nvPr>
            <p:ph type="dt" sz="half" idx="15"/>
          </p:nvPr>
        </p:nvSpPr>
        <p:spPr>
          <a:xfrm>
            <a:off x="7313206" y="6346870"/>
            <a:ext cx="2925587" cy="365125"/>
          </a:xfrm>
        </p:spPr>
        <p:txBody>
          <a:bodyPr/>
          <a:lstStyle/>
          <a:p>
            <a:fld id="{A7F72289-EB8A-47CA-A283-A769C9E761BF}" type="datetime1">
              <a:rPr lang="en-US" smtClean="0"/>
              <a:t>11/17/2025</a:t>
            </a:fld>
            <a:endParaRPr lang="en-US"/>
          </a:p>
        </p:txBody>
      </p:sp>
      <p:sp>
        <p:nvSpPr>
          <p:cNvPr id="20" name="Slide Number Placeholder 9">
            <a:extLst>
              <a:ext uri="{FF2B5EF4-FFF2-40B4-BE49-F238E27FC236}">
                <a16:creationId xmlns:a16="http://schemas.microsoft.com/office/drawing/2014/main" id="{9922FFAC-6879-E94C-4B8D-7DF01B2C59E2}"/>
              </a:ext>
            </a:extLst>
          </p:cNvPr>
          <p:cNvSpPr>
            <a:spLocks noGrp="1"/>
          </p:cNvSpPr>
          <p:nvPr>
            <p:ph type="sldNum" sz="quarter" idx="17"/>
          </p:nvPr>
        </p:nvSpPr>
        <p:spPr>
          <a:xfrm>
            <a:off x="10238793" y="6346870"/>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11258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9B4F68-0D75-979D-862C-4BA915655EBC}"/>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166274F4-CACA-1807-4344-CC206113F33E}"/>
              </a:ext>
            </a:extLst>
          </p:cNvPr>
          <p:cNvSpPr>
            <a:spLocks noGrp="1"/>
          </p:cNvSpPr>
          <p:nvPr>
            <p:ph type="title"/>
          </p:nvPr>
        </p:nvSpPr>
        <p:spPr>
          <a:xfrm>
            <a:off x="1524000" y="731520"/>
            <a:ext cx="10069483" cy="951766"/>
          </a:xfrm>
        </p:spPr>
        <p:txBody>
          <a:bodyPr anchor="b">
            <a:noAutofit/>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42362D5-E350-46C5-8BB1-F9E806A91933}" type="datetime1">
              <a:rPr lang="en-US" smtClean="0"/>
              <a:t>11/17/2025</a:t>
            </a:fld>
            <a:endParaRPr lang="en-US" dirty="0"/>
          </a:p>
        </p:txBody>
      </p:sp>
      <p:sp>
        <p:nvSpPr>
          <p:cNvPr id="19" name="Content Placeholder 7">
            <a:extLst>
              <a:ext uri="{FF2B5EF4-FFF2-40B4-BE49-F238E27FC236}">
                <a16:creationId xmlns:a16="http://schemas.microsoft.com/office/drawing/2014/main" id="{2BE2C27D-A45C-D805-CEC9-BD1962E88A0D}"/>
              </a:ext>
            </a:extLst>
          </p:cNvPr>
          <p:cNvSpPr>
            <a:spLocks noGrp="1"/>
          </p:cNvSpPr>
          <p:nvPr>
            <p:ph sz="quarter" idx="14"/>
          </p:nvPr>
        </p:nvSpPr>
        <p:spPr>
          <a:xfrm>
            <a:off x="1523999" y="1865430"/>
            <a:ext cx="10057019"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54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6858000" cy="914400"/>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984248"/>
            <a:ext cx="6858000"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6870"/>
            <a:ext cx="2805405"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027206" y="6346870"/>
            <a:ext cx="2925587" cy="365125"/>
          </a:xfrm>
        </p:spPr>
        <p:txBody>
          <a:bodyPr/>
          <a:lstStyle/>
          <a:p>
            <a:fld id="{A7F72289-EB8A-47CA-A283-A769C9E761BF}" type="datetime1">
              <a:rPr lang="en-US" smtClean="0"/>
              <a:t>11/17/2025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952793" y="6346870"/>
            <a:ext cx="429207" cy="365125"/>
          </a:xfr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18997909-0131-A5AB-BDFD-5E97BCADBD6A}"/>
              </a:ext>
              <a:ext uri="{C183D7F6-B498-43B3-948B-1728B52AA6E4}">
                <adec:decorative xmlns:adec="http://schemas.microsoft.com/office/drawing/2017/decorative" val="1"/>
              </a:ext>
            </a:extLst>
          </p:cNvPr>
          <p:cNvSpPr/>
          <p:nvPr userDrawn="1"/>
        </p:nvSpPr>
        <p:spPr>
          <a:xfrm>
            <a:off x="9301280" y="0"/>
            <a:ext cx="289071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34">
            <a:extLst>
              <a:ext uri="{FF2B5EF4-FFF2-40B4-BE49-F238E27FC236}">
                <a16:creationId xmlns:a16="http://schemas.microsoft.com/office/drawing/2014/main" id="{DF60756A-385A-6B79-E093-1C3F727234E3}"/>
              </a:ext>
            </a:extLst>
          </p:cNvPr>
          <p:cNvSpPr>
            <a:spLocks noGrp="1"/>
          </p:cNvSpPr>
          <p:nvPr>
            <p:ph type="pic" sz="quarter" idx="18" hasCustomPrompt="1"/>
          </p:nvPr>
        </p:nvSpPr>
        <p:spPr>
          <a:xfrm>
            <a:off x="9603033" y="301752"/>
            <a:ext cx="2287214" cy="6254496"/>
          </a:xfrm>
          <a:blipFill>
            <a:blip r:embed="rId2">
              <a:alphaModFix amt="60000"/>
            </a:blip>
            <a:stretch>
              <a:fillRect/>
            </a:stretch>
          </a:blipFill>
        </p:spPr>
        <p:txBody>
          <a:bodyPr/>
          <a:lstStyle>
            <a:lvl1pPr marL="0" indent="0">
              <a:buNone/>
              <a:defRPr/>
            </a:lvl1pPr>
          </a:lstStyle>
          <a:p>
            <a:r>
              <a:rPr lang="en-US" dirty="0"/>
              <a:t>  </a:t>
            </a:r>
          </a:p>
        </p:txBody>
      </p:sp>
      <p:grpSp>
        <p:nvGrpSpPr>
          <p:cNvPr id="12" name="Group 11">
            <a:extLst>
              <a:ext uri="{FF2B5EF4-FFF2-40B4-BE49-F238E27FC236}">
                <a16:creationId xmlns:a16="http://schemas.microsoft.com/office/drawing/2014/main" id="{C93FBD9B-BB94-CEED-C78F-D16C7C949103}"/>
              </a:ext>
            </a:extLst>
          </p:cNvPr>
          <p:cNvGrpSpPr/>
          <p:nvPr userDrawn="1"/>
        </p:nvGrpSpPr>
        <p:grpSpPr>
          <a:xfrm>
            <a:off x="8116493" y="685800"/>
            <a:ext cx="504370" cy="544340"/>
            <a:chOff x="10917026" y="837879"/>
            <a:chExt cx="513774" cy="554490"/>
          </a:xfrm>
        </p:grpSpPr>
        <p:sp>
          <p:nvSpPr>
            <p:cNvPr id="13" name="Graphic 12">
              <a:extLst>
                <a:ext uri="{FF2B5EF4-FFF2-40B4-BE49-F238E27FC236}">
                  <a16:creationId xmlns:a16="http://schemas.microsoft.com/office/drawing/2014/main" id="{A3EB4539-F175-6B4B-7F0C-0A2944DFF89E}"/>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4" name="Graphic 13">
              <a:extLst>
                <a:ext uri="{FF2B5EF4-FFF2-40B4-BE49-F238E27FC236}">
                  <a16:creationId xmlns:a16="http://schemas.microsoft.com/office/drawing/2014/main" id="{A7B804E8-3A22-78B4-B509-6DD4DBAE8D8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5" name="Graphic 15">
              <a:extLst>
                <a:ext uri="{FF2B5EF4-FFF2-40B4-BE49-F238E27FC236}">
                  <a16:creationId xmlns:a16="http://schemas.microsoft.com/office/drawing/2014/main" id="{17E815E2-F347-3BE2-5C43-A012900BE63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26237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C88D-D92D-DA20-CF4A-84384D8C2F14}"/>
              </a:ext>
              <a:ext uri="{C183D7F6-B498-43B3-948B-1728B52AA6E4}">
                <adec:decorative xmlns:adec="http://schemas.microsoft.com/office/drawing/2017/decorative" val="1"/>
              </a:ext>
            </a:extLst>
          </p:cNvPr>
          <p:cNvSpPr/>
          <p:nvPr userDrawn="1"/>
        </p:nvSpPr>
        <p:spPr>
          <a:xfrm>
            <a:off x="0" y="0"/>
            <a:ext cx="527608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688C643-D0E9-231F-EB37-6774C0A3E8F1}"/>
              </a:ext>
            </a:extLst>
          </p:cNvPr>
          <p:cNvGrpSpPr/>
          <p:nvPr userDrawn="1"/>
        </p:nvGrpSpPr>
        <p:grpSpPr>
          <a:xfrm>
            <a:off x="11078040" y="685800"/>
            <a:ext cx="504370" cy="544340"/>
            <a:chOff x="10917026" y="837879"/>
            <a:chExt cx="513774" cy="554490"/>
          </a:xfrm>
        </p:grpSpPr>
        <p:sp>
          <p:nvSpPr>
            <p:cNvPr id="22" name="Graphic 12">
              <a:extLst>
                <a:ext uri="{FF2B5EF4-FFF2-40B4-BE49-F238E27FC236}">
                  <a16:creationId xmlns:a16="http://schemas.microsoft.com/office/drawing/2014/main" id="{424C36C5-4A7D-CCF3-B51F-D0B88C6E608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23" name="Graphic 13">
              <a:extLst>
                <a:ext uri="{FF2B5EF4-FFF2-40B4-BE49-F238E27FC236}">
                  <a16:creationId xmlns:a16="http://schemas.microsoft.com/office/drawing/2014/main" id="{B0042815-752F-6DD6-53FD-A6E87B6E159E}"/>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24" name="Graphic 15">
              <a:extLst>
                <a:ext uri="{FF2B5EF4-FFF2-40B4-BE49-F238E27FC236}">
                  <a16:creationId xmlns:a16="http://schemas.microsoft.com/office/drawing/2014/main" id="{CF56F6F2-7303-70CF-6CB5-85427DAC77B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5" name="Title 1">
            <a:extLst>
              <a:ext uri="{FF2B5EF4-FFF2-40B4-BE49-F238E27FC236}">
                <a16:creationId xmlns:a16="http://schemas.microsoft.com/office/drawing/2014/main" id="{140C24A2-BE01-3A87-C043-931216F0B64C}"/>
              </a:ext>
            </a:extLst>
          </p:cNvPr>
          <p:cNvSpPr>
            <a:spLocks noGrp="1"/>
          </p:cNvSpPr>
          <p:nvPr>
            <p:ph type="title"/>
          </p:nvPr>
        </p:nvSpPr>
        <p:spPr>
          <a:xfrm>
            <a:off x="6190488" y="731520"/>
            <a:ext cx="4663440" cy="1447800"/>
          </a:xfrm>
        </p:spPr>
        <p:txBody>
          <a:bodyPr anchor="b">
            <a:noAutofit/>
          </a:bodyPr>
          <a:lstStyle>
            <a:lvl1pPr>
              <a:defRPr sz="4000"/>
            </a:lvl1pPr>
          </a:lstStyle>
          <a:p>
            <a:r>
              <a:rPr lang="en-US" dirty="0"/>
              <a:t>Click to edit Master title style</a:t>
            </a:r>
          </a:p>
        </p:txBody>
      </p:sp>
      <p:sp>
        <p:nvSpPr>
          <p:cNvPr id="18" name="Picture Placeholder 34">
            <a:extLst>
              <a:ext uri="{FF2B5EF4-FFF2-40B4-BE49-F238E27FC236}">
                <a16:creationId xmlns:a16="http://schemas.microsoft.com/office/drawing/2014/main" id="{BEA2029F-15E2-0FF2-34DE-4EA7F2CAFC38}"/>
              </a:ext>
            </a:extLst>
          </p:cNvPr>
          <p:cNvSpPr>
            <a:spLocks noGrp="1"/>
          </p:cNvSpPr>
          <p:nvPr>
            <p:ph type="pic" sz="quarter" idx="18" hasCustomPrompt="1"/>
          </p:nvPr>
        </p:nvSpPr>
        <p:spPr>
          <a:xfrm>
            <a:off x="301752" y="301752"/>
            <a:ext cx="4672584" cy="6254496"/>
          </a:xfrm>
          <a:blipFill>
            <a:blip r:embed="rId2">
              <a:alphaModFix amt="60000"/>
            </a:blip>
            <a:stretch>
              <a:fillRect/>
            </a:stretch>
          </a:blipFill>
        </p:spPr>
        <p:txBody>
          <a:bodyPr/>
          <a:lstStyle>
            <a:lvl1pPr marL="0" indent="0">
              <a:buNone/>
              <a:defRPr/>
            </a:lvl1pPr>
          </a:lstStyle>
          <a:p>
            <a:r>
              <a:rPr lang="en-US" dirty="0"/>
              <a:t>  </a:t>
            </a:r>
          </a:p>
        </p:txBody>
      </p:sp>
      <p:sp>
        <p:nvSpPr>
          <p:cNvPr id="26" name="Content Placeholder 7">
            <a:extLst>
              <a:ext uri="{FF2B5EF4-FFF2-40B4-BE49-F238E27FC236}">
                <a16:creationId xmlns:a16="http://schemas.microsoft.com/office/drawing/2014/main" id="{7BFBE908-0DFE-6B84-D3F5-F4A5B0AF3EDF}"/>
              </a:ext>
            </a:extLst>
          </p:cNvPr>
          <p:cNvSpPr>
            <a:spLocks noGrp="1"/>
          </p:cNvSpPr>
          <p:nvPr>
            <p:ph sz="quarter" idx="14"/>
          </p:nvPr>
        </p:nvSpPr>
        <p:spPr>
          <a:xfrm>
            <a:off x="6195931" y="2373638"/>
            <a:ext cx="4460528"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90488" y="6343955"/>
            <a:ext cx="2105099"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60666" y="6343955"/>
            <a:ext cx="1772029" cy="365125"/>
          </a:xfrm>
        </p:spPr>
        <p:txBody>
          <a:bodyPr/>
          <a:lstStyle>
            <a:lvl1pPr>
              <a:defRPr>
                <a:solidFill>
                  <a:schemeClr val="tx1"/>
                </a:solidFill>
                <a:effectLst/>
              </a:defRPr>
            </a:lvl1pPr>
          </a:lstStyle>
          <a:p>
            <a:fld id="{74049900-C118-46F7-B9EF-5F7C1F0005B2}" type="datetime1">
              <a:rPr lang="en-US" smtClean="0"/>
              <a:t>11/17/2025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232695"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047734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59BB2C-7590-FBB4-3327-5EC2E6FF4657}"/>
              </a:ext>
              <a:ext uri="{C183D7F6-B498-43B3-948B-1728B52AA6E4}">
                <adec:decorative xmlns:adec="http://schemas.microsoft.com/office/drawing/2017/decorative" val="1"/>
              </a:ext>
            </a:extLst>
          </p:cNvPr>
          <p:cNvSpPr/>
          <p:nvPr userDrawn="1"/>
        </p:nvSpPr>
        <p:spPr>
          <a:xfrm>
            <a:off x="6915912" y="0"/>
            <a:ext cx="527608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0F5D989-607B-FB7F-0F99-0E7B26A16824}"/>
              </a:ext>
            </a:extLst>
          </p:cNvPr>
          <p:cNvSpPr>
            <a:spLocks noGrp="1"/>
          </p:cNvSpPr>
          <p:nvPr>
            <p:ph type="title"/>
          </p:nvPr>
        </p:nvSpPr>
        <p:spPr>
          <a:xfrm>
            <a:off x="731520" y="731520"/>
            <a:ext cx="4760540" cy="1463040"/>
          </a:xfrm>
        </p:spPr>
        <p:txBody>
          <a:bodyPr anchor="b">
            <a:noAutofit/>
          </a:bodyPr>
          <a:lstStyle>
            <a:lvl1pPr>
              <a:defRPr sz="4000"/>
            </a:lvl1pPr>
          </a:lstStyle>
          <a:p>
            <a:r>
              <a:rPr lang="en-US" dirty="0"/>
              <a:t>Click to edit Master title style</a:t>
            </a:r>
          </a:p>
        </p:txBody>
      </p:sp>
      <p:sp>
        <p:nvSpPr>
          <p:cNvPr id="13" name="Content Placeholder 7">
            <a:extLst>
              <a:ext uri="{FF2B5EF4-FFF2-40B4-BE49-F238E27FC236}">
                <a16:creationId xmlns:a16="http://schemas.microsoft.com/office/drawing/2014/main" id="{0DDD81C0-07D7-782E-23E7-41B36AC20214}"/>
              </a:ext>
            </a:extLst>
          </p:cNvPr>
          <p:cNvSpPr>
            <a:spLocks noGrp="1"/>
          </p:cNvSpPr>
          <p:nvPr>
            <p:ph sz="quarter" idx="14"/>
          </p:nvPr>
        </p:nvSpPr>
        <p:spPr>
          <a:xfrm>
            <a:off x="731520" y="2373638"/>
            <a:ext cx="4460528"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CAB313A0-3D14-8B7E-4DCD-7023183E01C3}"/>
              </a:ext>
            </a:extLst>
          </p:cNvPr>
          <p:cNvSpPr>
            <a:spLocks noGrp="1"/>
          </p:cNvSpPr>
          <p:nvPr>
            <p:ph type="ftr" sz="quarter" idx="11"/>
          </p:nvPr>
        </p:nvSpPr>
        <p:spPr>
          <a:xfrm>
            <a:off x="731520" y="6343955"/>
            <a:ext cx="2105099" cy="365125"/>
          </a:xfrm>
        </p:spPr>
        <p:txBody>
          <a:bodyPr/>
          <a:lstStyle/>
          <a:p>
            <a:r>
              <a:rPr lang="en-US" dirty="0"/>
              <a:t>Sample Footer Text</a:t>
            </a:r>
          </a:p>
        </p:txBody>
      </p:sp>
      <p:sp>
        <p:nvSpPr>
          <p:cNvPr id="14" name="Date Placeholder 4">
            <a:extLst>
              <a:ext uri="{FF2B5EF4-FFF2-40B4-BE49-F238E27FC236}">
                <a16:creationId xmlns:a16="http://schemas.microsoft.com/office/drawing/2014/main" id="{ED1993B6-5797-FC08-C430-C673385C562D}"/>
              </a:ext>
            </a:extLst>
          </p:cNvPr>
          <p:cNvSpPr>
            <a:spLocks noGrp="1"/>
          </p:cNvSpPr>
          <p:nvPr>
            <p:ph type="dt" sz="half" idx="10"/>
          </p:nvPr>
        </p:nvSpPr>
        <p:spPr>
          <a:xfrm>
            <a:off x="3794178" y="6343955"/>
            <a:ext cx="1772029" cy="365125"/>
          </a:xfrm>
        </p:spPr>
        <p:txBody>
          <a:bodyPr/>
          <a:lstStyle>
            <a:lvl1pPr>
              <a:defRPr>
                <a:solidFill>
                  <a:schemeClr val="tx1"/>
                </a:solidFill>
                <a:effectLst/>
              </a:defRPr>
            </a:lvl1pPr>
          </a:lstStyle>
          <a:p>
            <a:fld id="{74049900-C118-46F7-B9EF-5F7C1F0005B2}" type="datetime1">
              <a:rPr lang="en-US" smtClean="0"/>
              <a:t>11/17/2025</a:t>
            </a:fld>
            <a:endParaRPr lang="en-US"/>
          </a:p>
        </p:txBody>
      </p:sp>
      <p:sp>
        <p:nvSpPr>
          <p:cNvPr id="16" name="Slide Number Placeholder 6">
            <a:extLst>
              <a:ext uri="{FF2B5EF4-FFF2-40B4-BE49-F238E27FC236}">
                <a16:creationId xmlns:a16="http://schemas.microsoft.com/office/drawing/2014/main" id="{DF8C9955-F196-5067-514B-5A38AEFE02E9}"/>
              </a:ext>
            </a:extLst>
          </p:cNvPr>
          <p:cNvSpPr>
            <a:spLocks noGrp="1"/>
          </p:cNvSpPr>
          <p:nvPr>
            <p:ph type="sldNum" sz="quarter" idx="12"/>
          </p:nvPr>
        </p:nvSpPr>
        <p:spPr>
          <a:xfrm>
            <a:off x="5566207" y="6343955"/>
            <a:ext cx="695108" cy="365125"/>
          </a:xfrm>
        </p:spPr>
        <p:txBody>
          <a:bodyPr/>
          <a:lstStyle/>
          <a:p>
            <a:fld id="{AEAA3239-9EA4-4A65-A281-97F994456D9F}" type="slidenum">
              <a:rPr lang="en-US" smtClean="0"/>
              <a:t>‹#›</a:t>
            </a:fld>
            <a:endParaRPr lang="en-US" dirty="0"/>
          </a:p>
        </p:txBody>
      </p:sp>
      <p:sp>
        <p:nvSpPr>
          <p:cNvPr id="10" name="Picture Placeholder 34">
            <a:extLst>
              <a:ext uri="{FF2B5EF4-FFF2-40B4-BE49-F238E27FC236}">
                <a16:creationId xmlns:a16="http://schemas.microsoft.com/office/drawing/2014/main" id="{39BF7065-8AF2-D931-49F8-454004870315}"/>
              </a:ext>
            </a:extLst>
          </p:cNvPr>
          <p:cNvSpPr>
            <a:spLocks noGrp="1"/>
          </p:cNvSpPr>
          <p:nvPr>
            <p:ph type="pic" sz="quarter" idx="18" hasCustomPrompt="1"/>
          </p:nvPr>
        </p:nvSpPr>
        <p:spPr>
          <a:xfrm>
            <a:off x="7217664" y="301752"/>
            <a:ext cx="4672584" cy="6254496"/>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96DA45BA-0F8A-4A64-8B62-9586386978BE}"/>
              </a:ext>
            </a:extLst>
          </p:cNvPr>
          <p:cNvGrpSpPr/>
          <p:nvPr userDrawn="1"/>
        </p:nvGrpSpPr>
        <p:grpSpPr>
          <a:xfrm>
            <a:off x="5731125" y="685800"/>
            <a:ext cx="504370" cy="544340"/>
            <a:chOff x="10917026" y="837879"/>
            <a:chExt cx="513774" cy="554490"/>
          </a:xfrm>
        </p:grpSpPr>
        <p:sp>
          <p:nvSpPr>
            <p:cNvPr id="3" name="Graphic 12">
              <a:extLst>
                <a:ext uri="{FF2B5EF4-FFF2-40B4-BE49-F238E27FC236}">
                  <a16:creationId xmlns:a16="http://schemas.microsoft.com/office/drawing/2014/main" id="{37384074-2785-F317-D94C-0A50BF6CF2A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29AE60DE-4722-9C1D-3B24-48359F2978F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252AF6E6-C7EE-AC03-2270-108B472CD8A6}"/>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940440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88E269-88CE-8C16-5FFA-6422CB84D5CA}"/>
              </a:ext>
              <a:ext uri="{C183D7F6-B498-43B3-948B-1728B52AA6E4}">
                <adec:decorative xmlns:adec="http://schemas.microsoft.com/office/drawing/2017/decorative" val="1"/>
              </a:ext>
            </a:extLst>
          </p:cNvPr>
          <p:cNvSpPr/>
          <p:nvPr userDrawn="1"/>
        </p:nvSpPr>
        <p:spPr>
          <a:xfrm>
            <a:off x="-13138" y="1524"/>
            <a:ext cx="6281165"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900E387-922C-953A-843A-B9F023262BD7}"/>
              </a:ext>
            </a:extLst>
          </p:cNvPr>
          <p:cNvSpPr>
            <a:spLocks noGrp="1"/>
          </p:cNvSpPr>
          <p:nvPr>
            <p:ph type="title"/>
          </p:nvPr>
        </p:nvSpPr>
        <p:spPr>
          <a:xfrm>
            <a:off x="7178104" y="731520"/>
            <a:ext cx="3566160" cy="1463040"/>
          </a:xfrm>
        </p:spPr>
        <p:txBody>
          <a:bodyPr anchor="b">
            <a:noAutofit/>
          </a:bodyPr>
          <a:lstStyle>
            <a:lvl1pPr>
              <a:defRPr sz="4000"/>
            </a:lvl1pPr>
          </a:lstStyle>
          <a:p>
            <a:r>
              <a:rPr lang="en-US" dirty="0"/>
              <a:t>Click to edit Master title style</a:t>
            </a:r>
          </a:p>
        </p:txBody>
      </p:sp>
      <p:sp>
        <p:nvSpPr>
          <p:cNvPr id="14" name="Picture Placeholder 19">
            <a:extLst>
              <a:ext uri="{FF2B5EF4-FFF2-40B4-BE49-F238E27FC236}">
                <a16:creationId xmlns:a16="http://schemas.microsoft.com/office/drawing/2014/main" id="{38E1518C-B8DA-5FB3-D59D-3C0852649A63}"/>
              </a:ext>
            </a:extLst>
          </p:cNvPr>
          <p:cNvSpPr>
            <a:spLocks noGrp="1"/>
          </p:cNvSpPr>
          <p:nvPr>
            <p:ph type="pic" sz="quarter" idx="18" hasCustomPrompt="1"/>
          </p:nvPr>
        </p:nvSpPr>
        <p:spPr>
          <a:xfrm>
            <a:off x="288485" y="303276"/>
            <a:ext cx="5677791" cy="6251447"/>
          </a:xfrm>
          <a:blipFill>
            <a:blip r:embed="rId2">
              <a:alphaModFix amt="60000"/>
            </a:blip>
            <a:stretch>
              <a:fillRect/>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35F0A005-5A5E-B738-FB00-880E7ABF3C82}"/>
              </a:ext>
            </a:extLst>
          </p:cNvPr>
          <p:cNvSpPr>
            <a:spLocks noGrp="1"/>
          </p:cNvSpPr>
          <p:nvPr>
            <p:ph sz="quarter" idx="14"/>
          </p:nvPr>
        </p:nvSpPr>
        <p:spPr>
          <a:xfrm>
            <a:off x="7178233" y="2373638"/>
            <a:ext cx="3466596"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178105" y="6343955"/>
            <a:ext cx="2012061"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9190166" y="6343955"/>
            <a:ext cx="922372" cy="365125"/>
          </a:xfrm>
        </p:spPr>
        <p:txBody>
          <a:bodyPr/>
          <a:lstStyle/>
          <a:p>
            <a:fld id="{0B4A3A31-ACEE-4A00-9ED7-D579651BDB0B}" type="datetime1">
              <a:rPr lang="en-US" smtClean="0"/>
              <a:t>11/17/2025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212180" y="6343955"/>
            <a:ext cx="429207" cy="365125"/>
          </a:xfrm>
        </p:spPr>
        <p:txBody>
          <a:bodyPr/>
          <a:lstStyle/>
          <a:p>
            <a:fld id="{AEAA3239-9EA4-4A65-A281-97F994456D9F}" type="slidenum">
              <a:rPr lang="en-US" smtClean="0"/>
              <a:t>‹#›</a:t>
            </a:fld>
            <a:endParaRPr lang="en-US"/>
          </a:p>
        </p:txBody>
      </p:sp>
      <p:grpSp>
        <p:nvGrpSpPr>
          <p:cNvPr id="15" name="Group 14">
            <a:extLst>
              <a:ext uri="{FF2B5EF4-FFF2-40B4-BE49-F238E27FC236}">
                <a16:creationId xmlns:a16="http://schemas.microsoft.com/office/drawing/2014/main" id="{F5085F88-91FD-D282-D563-71C441A10FEE}"/>
              </a:ext>
            </a:extLst>
          </p:cNvPr>
          <p:cNvGrpSpPr/>
          <p:nvPr userDrawn="1"/>
        </p:nvGrpSpPr>
        <p:grpSpPr>
          <a:xfrm>
            <a:off x="11078040" y="685800"/>
            <a:ext cx="504370" cy="544340"/>
            <a:chOff x="10917026" y="837879"/>
            <a:chExt cx="513774" cy="554490"/>
          </a:xfrm>
        </p:grpSpPr>
        <p:sp>
          <p:nvSpPr>
            <p:cNvPr id="16" name="Graphic 12">
              <a:extLst>
                <a:ext uri="{FF2B5EF4-FFF2-40B4-BE49-F238E27FC236}">
                  <a16:creationId xmlns:a16="http://schemas.microsoft.com/office/drawing/2014/main" id="{46032939-0CC3-2255-D3BA-4C4BA045A7F8}"/>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17" name="Graphic 13">
              <a:extLst>
                <a:ext uri="{FF2B5EF4-FFF2-40B4-BE49-F238E27FC236}">
                  <a16:creationId xmlns:a16="http://schemas.microsoft.com/office/drawing/2014/main" id="{326CB967-92AC-04E3-A374-19C81692447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18" name="Graphic 15">
              <a:extLst>
                <a:ext uri="{FF2B5EF4-FFF2-40B4-BE49-F238E27FC236}">
                  <a16:creationId xmlns:a16="http://schemas.microsoft.com/office/drawing/2014/main" id="{3467D95A-0128-AF21-E271-EC4877C8922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Tree>
    <p:extLst>
      <p:ext uri="{BB962C8B-B14F-4D97-AF65-F5344CB8AC3E}">
        <p14:creationId xmlns:p14="http://schemas.microsoft.com/office/powerpoint/2010/main" val="3357419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19" y="731520"/>
            <a:ext cx="3734215" cy="1463040"/>
          </a:xfrm>
        </p:spPr>
        <p:txBody>
          <a:bodyPr anchor="b">
            <a:noAutofit/>
          </a:bodyPr>
          <a:lstStyle>
            <a:lvl1pPr>
              <a:defRPr sz="40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373638"/>
            <a:ext cx="3466596"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31520" y="6343955"/>
            <a:ext cx="1637337"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3617591" y="6343955"/>
            <a:ext cx="949766" cy="365125"/>
          </a:xfrm>
        </p:spPr>
        <p:txBody>
          <a:bodyPr/>
          <a:lstStyle/>
          <a:p>
            <a:fld id="{0D1F969F-5863-4766-8113-71CA528EC836}" type="datetime1">
              <a:rPr lang="en-US" smtClean="0"/>
              <a:t>11/17/2025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4567357" y="6343955"/>
            <a:ext cx="429207" cy="365125"/>
          </a:xfr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D6D97762-21CE-742F-476A-8D113FA7710B}"/>
              </a:ext>
              <a:ext uri="{C183D7F6-B498-43B3-948B-1728B52AA6E4}">
                <adec:decorative xmlns:adec="http://schemas.microsoft.com/office/drawing/2017/decorative" val="1"/>
              </a:ext>
            </a:extLst>
          </p:cNvPr>
          <p:cNvSpPr/>
          <p:nvPr userDrawn="1"/>
        </p:nvSpPr>
        <p:spPr>
          <a:xfrm>
            <a:off x="5910835" y="0"/>
            <a:ext cx="6281165"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9">
            <a:extLst>
              <a:ext uri="{FF2B5EF4-FFF2-40B4-BE49-F238E27FC236}">
                <a16:creationId xmlns:a16="http://schemas.microsoft.com/office/drawing/2014/main" id="{3A0DA082-043B-10E6-F85B-5FE613224E99}"/>
              </a:ext>
            </a:extLst>
          </p:cNvPr>
          <p:cNvSpPr>
            <a:spLocks noGrp="1"/>
          </p:cNvSpPr>
          <p:nvPr>
            <p:ph type="pic" sz="quarter" idx="18" hasCustomPrompt="1"/>
          </p:nvPr>
        </p:nvSpPr>
        <p:spPr>
          <a:xfrm>
            <a:off x="6212458" y="301752"/>
            <a:ext cx="5677791" cy="6251447"/>
          </a:xfrm>
          <a:blipFill>
            <a:blip r:embed="rId2">
              <a:alphaModFix amt="60000"/>
            </a:blip>
            <a:stretch>
              <a:fillRect/>
            </a:stretch>
          </a:blipFill>
        </p:spPr>
        <p:txBody>
          <a:bodyPr/>
          <a:lstStyle>
            <a:lvl1pPr marL="0" indent="0">
              <a:buNone/>
              <a:defRPr/>
            </a:lvl1pPr>
          </a:lstStyle>
          <a:p>
            <a:r>
              <a:rPr lang="en-US" dirty="0"/>
              <a:t>  </a:t>
            </a:r>
          </a:p>
        </p:txBody>
      </p:sp>
      <p:grpSp>
        <p:nvGrpSpPr>
          <p:cNvPr id="6" name="Group 5">
            <a:extLst>
              <a:ext uri="{FF2B5EF4-FFF2-40B4-BE49-F238E27FC236}">
                <a16:creationId xmlns:a16="http://schemas.microsoft.com/office/drawing/2014/main" id="{9A8D083D-C540-D2F5-A63D-179C0B9297D1}"/>
              </a:ext>
            </a:extLst>
          </p:cNvPr>
          <p:cNvGrpSpPr/>
          <p:nvPr userDrawn="1"/>
        </p:nvGrpSpPr>
        <p:grpSpPr>
          <a:xfrm>
            <a:off x="4708236" y="685800"/>
            <a:ext cx="504370" cy="544340"/>
            <a:chOff x="10917026" y="837879"/>
            <a:chExt cx="513774" cy="554490"/>
          </a:xfrm>
        </p:grpSpPr>
        <p:sp>
          <p:nvSpPr>
            <p:cNvPr id="7" name="Graphic 12">
              <a:extLst>
                <a:ext uri="{FF2B5EF4-FFF2-40B4-BE49-F238E27FC236}">
                  <a16:creationId xmlns:a16="http://schemas.microsoft.com/office/drawing/2014/main" id="{C093ED64-0C42-9BE5-744F-84BC0FC56BC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1" name="Graphic 13">
              <a:extLst>
                <a:ext uri="{FF2B5EF4-FFF2-40B4-BE49-F238E27FC236}">
                  <a16:creationId xmlns:a16="http://schemas.microsoft.com/office/drawing/2014/main" id="{FEC78D10-4FD6-6427-73BE-7E91E74A3AE5}"/>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2" name="Graphic 15">
              <a:extLst>
                <a:ext uri="{FF2B5EF4-FFF2-40B4-BE49-F238E27FC236}">
                  <a16:creationId xmlns:a16="http://schemas.microsoft.com/office/drawing/2014/main" id="{1F87DA6C-8CB7-C8C3-42EF-FB410EF4E4A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146278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568231-6EE1-C9D1-731F-866CD76D7217}"/>
              </a:ext>
              <a:ext uri="{C183D7F6-B498-43B3-948B-1728B52AA6E4}">
                <adec:decorative xmlns:adec="http://schemas.microsoft.com/office/drawing/2017/decorative" val="1"/>
              </a:ext>
            </a:extLst>
          </p:cNvPr>
          <p:cNvSpPr/>
          <p:nvPr userDrawn="1"/>
        </p:nvSpPr>
        <p:spPr>
          <a:xfrm>
            <a:off x="-1" y="0"/>
            <a:ext cx="701039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8CADE79-1143-4025-5E81-CDF840A55570}"/>
              </a:ext>
            </a:extLst>
          </p:cNvPr>
          <p:cNvGrpSpPr/>
          <p:nvPr userDrawn="1"/>
        </p:nvGrpSpPr>
        <p:grpSpPr>
          <a:xfrm>
            <a:off x="11078040" y="685800"/>
            <a:ext cx="504370" cy="544340"/>
            <a:chOff x="10917026" y="837879"/>
            <a:chExt cx="513774" cy="554490"/>
          </a:xfrm>
        </p:grpSpPr>
        <p:sp>
          <p:nvSpPr>
            <p:cNvPr id="19" name="Graphic 12">
              <a:extLst>
                <a:ext uri="{FF2B5EF4-FFF2-40B4-BE49-F238E27FC236}">
                  <a16:creationId xmlns:a16="http://schemas.microsoft.com/office/drawing/2014/main" id="{AED6A418-02F5-0E8F-B066-68C4FC75E8F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20" name="Graphic 13">
              <a:extLst>
                <a:ext uri="{FF2B5EF4-FFF2-40B4-BE49-F238E27FC236}">
                  <a16:creationId xmlns:a16="http://schemas.microsoft.com/office/drawing/2014/main" id="{78A9BA8F-867C-C0C4-EAFC-DD16736ECDEB}"/>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21" name="Graphic 15">
              <a:extLst>
                <a:ext uri="{FF2B5EF4-FFF2-40B4-BE49-F238E27FC236}">
                  <a16:creationId xmlns:a16="http://schemas.microsoft.com/office/drawing/2014/main" id="{E36243AC-DEA9-2BB6-9493-F12EF61BACD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4" name="Title 1">
            <a:extLst>
              <a:ext uri="{FF2B5EF4-FFF2-40B4-BE49-F238E27FC236}">
                <a16:creationId xmlns:a16="http://schemas.microsoft.com/office/drawing/2014/main" id="{0BF1A3E9-2DA8-EFCD-1945-10B7E4A7FC17}"/>
              </a:ext>
            </a:extLst>
          </p:cNvPr>
          <p:cNvSpPr>
            <a:spLocks noGrp="1"/>
          </p:cNvSpPr>
          <p:nvPr>
            <p:ph type="title"/>
          </p:nvPr>
        </p:nvSpPr>
        <p:spPr>
          <a:xfrm>
            <a:off x="7913788" y="731519"/>
            <a:ext cx="2699254" cy="2377440"/>
          </a:xfrm>
        </p:spPr>
        <p:txBody>
          <a:bodyPr anchor="b">
            <a:noAutofit/>
          </a:bodyPr>
          <a:lstStyle/>
          <a:p>
            <a:r>
              <a:rPr lang="en-US" dirty="0"/>
              <a:t>Click to edit Master title style</a:t>
            </a:r>
          </a:p>
        </p:txBody>
      </p:sp>
      <p:sp>
        <p:nvSpPr>
          <p:cNvPr id="16" name="Picture Placeholder 19">
            <a:extLst>
              <a:ext uri="{FF2B5EF4-FFF2-40B4-BE49-F238E27FC236}">
                <a16:creationId xmlns:a16="http://schemas.microsoft.com/office/drawing/2014/main" id="{5B7D5800-440E-ABD3-D549-DBAB5788D851}"/>
              </a:ext>
            </a:extLst>
          </p:cNvPr>
          <p:cNvSpPr>
            <a:spLocks noGrp="1"/>
          </p:cNvSpPr>
          <p:nvPr>
            <p:ph type="pic" sz="quarter" idx="18" hasCustomPrompt="1"/>
          </p:nvPr>
        </p:nvSpPr>
        <p:spPr>
          <a:xfrm>
            <a:off x="306362" y="301752"/>
            <a:ext cx="6402283" cy="6251447"/>
          </a:xfrm>
          <a:blipFill>
            <a:blip r:embed="rId2">
              <a:alphaModFix amt="60000"/>
            </a:blip>
            <a:stretch>
              <a:fillRect/>
            </a:stretch>
          </a:blipFill>
        </p:spPr>
        <p:txBody>
          <a:bodyPr/>
          <a:lstStyle>
            <a:lvl1pPr marL="0" indent="0">
              <a:buNone/>
              <a:defRPr/>
            </a:lvl1pPr>
          </a:lstStyle>
          <a:p>
            <a:r>
              <a:rPr lang="en-US" dirty="0"/>
              <a:t>  </a:t>
            </a:r>
          </a:p>
        </p:txBody>
      </p:sp>
      <p:sp>
        <p:nvSpPr>
          <p:cNvPr id="25" name="Content Placeholder 7">
            <a:extLst>
              <a:ext uri="{FF2B5EF4-FFF2-40B4-BE49-F238E27FC236}">
                <a16:creationId xmlns:a16="http://schemas.microsoft.com/office/drawing/2014/main" id="{EBCA59A2-F29D-63E1-CCFC-C5630CD91770}"/>
              </a:ext>
            </a:extLst>
          </p:cNvPr>
          <p:cNvSpPr>
            <a:spLocks noGrp="1"/>
          </p:cNvSpPr>
          <p:nvPr>
            <p:ph sz="quarter" idx="14"/>
          </p:nvPr>
        </p:nvSpPr>
        <p:spPr>
          <a:xfrm>
            <a:off x="7914782" y="3337720"/>
            <a:ext cx="2693346" cy="265625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913788" y="6343955"/>
            <a:ext cx="1404460"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29261" y="6343955"/>
            <a:ext cx="854573" cy="365125"/>
          </a:xfrm>
        </p:spPr>
        <p:txBody>
          <a:bodyPr/>
          <a:lstStyle>
            <a:lvl1pPr>
              <a:defRPr>
                <a:solidFill>
                  <a:schemeClr val="bg1">
                    <a:lumMod val="65000"/>
                  </a:schemeClr>
                </a:solidFill>
                <a:effectLst/>
              </a:defRPr>
            </a:lvl1pPr>
          </a:lstStyle>
          <a:p>
            <a:fld id="{FAD7B7F7-7F90-4F0B-A996-5443656EFF4A}" type="datetime1">
              <a:rPr lang="en-US" smtClean="0"/>
              <a:pPr/>
              <a:t>11/17/2025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183835"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4438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B3EF42-50EE-E6A8-A9C2-7AFE6D442ADC}"/>
              </a:ext>
              <a:ext uri="{C183D7F6-B498-43B3-948B-1728B52AA6E4}">
                <adec:decorative xmlns:adec="http://schemas.microsoft.com/office/drawing/2017/decorative" val="1"/>
              </a:ext>
            </a:extLst>
          </p:cNvPr>
          <p:cNvSpPr/>
          <p:nvPr userDrawn="1"/>
        </p:nvSpPr>
        <p:spPr>
          <a:xfrm>
            <a:off x="5196841" y="0"/>
            <a:ext cx="701039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252F0D5-BB41-D48B-86B3-F11E48AF7EA8}"/>
              </a:ext>
            </a:extLst>
          </p:cNvPr>
          <p:cNvGrpSpPr/>
          <p:nvPr userDrawn="1"/>
        </p:nvGrpSpPr>
        <p:grpSpPr>
          <a:xfrm>
            <a:off x="3894778" y="685800"/>
            <a:ext cx="504370" cy="544340"/>
            <a:chOff x="10917026" y="837879"/>
            <a:chExt cx="513774" cy="554490"/>
          </a:xfrm>
        </p:grpSpPr>
        <p:sp>
          <p:nvSpPr>
            <p:cNvPr id="11" name="Graphic 12">
              <a:extLst>
                <a:ext uri="{FF2B5EF4-FFF2-40B4-BE49-F238E27FC236}">
                  <a16:creationId xmlns:a16="http://schemas.microsoft.com/office/drawing/2014/main" id="{6296570F-FB5B-F825-C362-F81EFAF021A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16" name="Graphic 13">
              <a:extLst>
                <a:ext uri="{FF2B5EF4-FFF2-40B4-BE49-F238E27FC236}">
                  <a16:creationId xmlns:a16="http://schemas.microsoft.com/office/drawing/2014/main" id="{4C1B3463-18E1-346D-1A07-8930AA65C103}"/>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17" name="Graphic 15">
              <a:extLst>
                <a:ext uri="{FF2B5EF4-FFF2-40B4-BE49-F238E27FC236}">
                  <a16:creationId xmlns:a16="http://schemas.microsoft.com/office/drawing/2014/main" id="{93FF8579-2163-3C63-2EAE-9C03E5709D0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0" name="Title 1">
            <a:extLst>
              <a:ext uri="{FF2B5EF4-FFF2-40B4-BE49-F238E27FC236}">
                <a16:creationId xmlns:a16="http://schemas.microsoft.com/office/drawing/2014/main" id="{24B91569-6261-A0AF-CAF5-5AAD160092EB}"/>
              </a:ext>
            </a:extLst>
          </p:cNvPr>
          <p:cNvSpPr>
            <a:spLocks noGrp="1"/>
          </p:cNvSpPr>
          <p:nvPr>
            <p:ph type="title"/>
          </p:nvPr>
        </p:nvSpPr>
        <p:spPr>
          <a:xfrm>
            <a:off x="730526" y="731519"/>
            <a:ext cx="2699254" cy="2377440"/>
          </a:xfrm>
        </p:spPr>
        <p:txBody>
          <a:bodyPr anchor="b">
            <a:noAutofit/>
          </a:bodyPr>
          <a:lstStyle/>
          <a:p>
            <a:r>
              <a:rPr lang="en-US" dirty="0"/>
              <a:t>Click to edit Master title style</a:t>
            </a:r>
          </a:p>
        </p:txBody>
      </p:sp>
      <p:sp>
        <p:nvSpPr>
          <p:cNvPr id="21" name="Content Placeholder 7">
            <a:extLst>
              <a:ext uri="{FF2B5EF4-FFF2-40B4-BE49-F238E27FC236}">
                <a16:creationId xmlns:a16="http://schemas.microsoft.com/office/drawing/2014/main" id="{8C24D5D5-972A-AD73-FCA8-59A4C6B48FA9}"/>
              </a:ext>
            </a:extLst>
          </p:cNvPr>
          <p:cNvSpPr>
            <a:spLocks noGrp="1"/>
          </p:cNvSpPr>
          <p:nvPr>
            <p:ph sz="quarter" idx="14"/>
          </p:nvPr>
        </p:nvSpPr>
        <p:spPr>
          <a:xfrm>
            <a:off x="731520" y="3337720"/>
            <a:ext cx="2693346" cy="265625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87D31BD8-3002-3D4D-9B87-D0017F5E678A}"/>
              </a:ext>
            </a:extLst>
          </p:cNvPr>
          <p:cNvSpPr>
            <a:spLocks noGrp="1"/>
          </p:cNvSpPr>
          <p:nvPr>
            <p:ph type="ftr" sz="quarter" idx="11"/>
          </p:nvPr>
        </p:nvSpPr>
        <p:spPr>
          <a:xfrm>
            <a:off x="730526" y="6343955"/>
            <a:ext cx="1404460" cy="365125"/>
          </a:xfrm>
        </p:spPr>
        <p:txBody>
          <a:bodyPr/>
          <a:lstStyle/>
          <a:p>
            <a:r>
              <a:rPr lang="en-US"/>
              <a:t>Sample Footer Text</a:t>
            </a:r>
          </a:p>
        </p:txBody>
      </p:sp>
      <p:sp>
        <p:nvSpPr>
          <p:cNvPr id="3" name="Date Placeholder 4">
            <a:extLst>
              <a:ext uri="{FF2B5EF4-FFF2-40B4-BE49-F238E27FC236}">
                <a16:creationId xmlns:a16="http://schemas.microsoft.com/office/drawing/2014/main" id="{7E9A08EF-98CF-24AA-BB25-5C3DE6B90335}"/>
              </a:ext>
            </a:extLst>
          </p:cNvPr>
          <p:cNvSpPr>
            <a:spLocks noGrp="1"/>
          </p:cNvSpPr>
          <p:nvPr>
            <p:ph type="dt" sz="half" idx="10"/>
          </p:nvPr>
        </p:nvSpPr>
        <p:spPr>
          <a:xfrm>
            <a:off x="2145999" y="6343955"/>
            <a:ext cx="854573" cy="365125"/>
          </a:xfrm>
        </p:spPr>
        <p:txBody>
          <a:bodyPr/>
          <a:lstStyle>
            <a:lvl1pPr>
              <a:defRPr>
                <a:solidFill>
                  <a:schemeClr val="bg1">
                    <a:lumMod val="65000"/>
                  </a:schemeClr>
                </a:solidFill>
                <a:effectLst/>
              </a:defRPr>
            </a:lvl1pPr>
          </a:lstStyle>
          <a:p>
            <a:fld id="{FAD7B7F7-7F90-4F0B-A996-5443656EFF4A}" type="datetime1">
              <a:rPr lang="en-US" smtClean="0"/>
              <a:pPr/>
              <a:t>11/17/2025</a:t>
            </a:fld>
            <a:endParaRPr lang="en-US"/>
          </a:p>
        </p:txBody>
      </p:sp>
      <p:sp>
        <p:nvSpPr>
          <p:cNvPr id="9" name="Slide Number Placeholder 6">
            <a:extLst>
              <a:ext uri="{FF2B5EF4-FFF2-40B4-BE49-F238E27FC236}">
                <a16:creationId xmlns:a16="http://schemas.microsoft.com/office/drawing/2014/main" id="{C210CE1A-436A-BCAA-2323-18AE3B537B07}"/>
              </a:ext>
            </a:extLst>
          </p:cNvPr>
          <p:cNvSpPr>
            <a:spLocks noGrp="1"/>
          </p:cNvSpPr>
          <p:nvPr>
            <p:ph type="sldNum" sz="quarter" idx="12"/>
          </p:nvPr>
        </p:nvSpPr>
        <p:spPr>
          <a:xfrm>
            <a:off x="3000573" y="6343955"/>
            <a:ext cx="429207" cy="365125"/>
          </a:xfrm>
        </p:spPr>
        <p:txBody>
          <a:bodyPr/>
          <a:lstStyle/>
          <a:p>
            <a:fld id="{AEAA3239-9EA4-4A65-A281-97F994456D9F}" type="slidenum">
              <a:rPr lang="en-US" smtClean="0"/>
              <a:t>‹#›</a:t>
            </a:fld>
            <a:endParaRPr lang="en-US"/>
          </a:p>
        </p:txBody>
      </p:sp>
      <p:sp>
        <p:nvSpPr>
          <p:cNvPr id="19" name="Picture Placeholder 19">
            <a:extLst>
              <a:ext uri="{FF2B5EF4-FFF2-40B4-BE49-F238E27FC236}">
                <a16:creationId xmlns:a16="http://schemas.microsoft.com/office/drawing/2014/main" id="{988477FF-DF9B-F437-734F-A0142244B586}"/>
              </a:ext>
            </a:extLst>
          </p:cNvPr>
          <p:cNvSpPr>
            <a:spLocks noGrp="1"/>
          </p:cNvSpPr>
          <p:nvPr>
            <p:ph type="pic" sz="quarter" idx="18" hasCustomPrompt="1"/>
          </p:nvPr>
        </p:nvSpPr>
        <p:spPr>
          <a:xfrm>
            <a:off x="5503204" y="301752"/>
            <a:ext cx="6402283" cy="6251447"/>
          </a:xfrm>
          <a:blipFill>
            <a:blip r:embed="rId2">
              <a:alphaModFix amt="6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6400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02C0F-215C-1849-F2CD-D38FAE1207A7}"/>
              </a:ext>
              <a:ext uri="{C183D7F6-B498-43B3-948B-1728B52AA6E4}">
                <adec:decorative xmlns:adec="http://schemas.microsoft.com/office/drawing/2017/decorative" val="1"/>
              </a:ext>
            </a:extLst>
          </p:cNvPr>
          <p:cNvSpPr/>
          <p:nvPr userDrawn="1"/>
        </p:nvSpPr>
        <p:spPr>
          <a:xfrm>
            <a:off x="1" y="-28075"/>
            <a:ext cx="12191999" cy="4013453"/>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75079"/>
            <a:ext cx="4019522" cy="1440859"/>
          </a:xfrm>
        </p:spPr>
        <p:txBody>
          <a:bodyPr anchor="t">
            <a:noAutofit/>
          </a:bodyPr>
          <a:lstStyle>
            <a:lvl1pPr>
              <a:defRPr sz="4000"/>
            </a:lvl1pPr>
          </a:lstStyle>
          <a:p>
            <a:r>
              <a:rPr lang="en-US" dirty="0"/>
              <a:t>Click to edit Master title style</a:t>
            </a:r>
          </a:p>
        </p:txBody>
      </p:sp>
      <p:sp>
        <p:nvSpPr>
          <p:cNvPr id="15" name="Picture Placeholder 19">
            <a:extLst>
              <a:ext uri="{FF2B5EF4-FFF2-40B4-BE49-F238E27FC236}">
                <a16:creationId xmlns:a16="http://schemas.microsoft.com/office/drawing/2014/main" id="{D1FCC322-5ACB-9932-4C8F-E214F3C843F1}"/>
              </a:ext>
            </a:extLst>
          </p:cNvPr>
          <p:cNvSpPr>
            <a:spLocks noGrp="1"/>
          </p:cNvSpPr>
          <p:nvPr>
            <p:ph type="pic" sz="quarter" idx="18" hasCustomPrompt="1"/>
          </p:nvPr>
        </p:nvSpPr>
        <p:spPr>
          <a:xfrm>
            <a:off x="301752" y="273678"/>
            <a:ext cx="11588495" cy="3438022"/>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845275" y="4775079"/>
            <a:ext cx="5737126" cy="1440859"/>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11/17/2025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9324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D7DBFA-3A9D-FCBF-D7B9-EF1518046D3D}"/>
              </a:ext>
              <a:ext uri="{C183D7F6-B498-43B3-948B-1728B52AA6E4}">
                <adec:decorative xmlns:adec="http://schemas.microsoft.com/office/drawing/2017/decorative" val="1"/>
              </a:ext>
            </a:extLst>
          </p:cNvPr>
          <p:cNvSpPr/>
          <p:nvPr userDrawn="1"/>
        </p:nvSpPr>
        <p:spPr>
          <a:xfrm>
            <a:off x="1" y="0"/>
            <a:ext cx="12191999" cy="2966356"/>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47643"/>
            <a:ext cx="2926080" cy="2194560"/>
          </a:xfrm>
        </p:spPr>
        <p:txBody>
          <a:bodyPr anchor="t">
            <a:noAutofit/>
          </a:bodyPr>
          <a:lstStyle>
            <a:lvl1pPr>
              <a:defRPr sz="4000"/>
            </a:lvl1pPr>
          </a:lstStyle>
          <a:p>
            <a:r>
              <a:rPr lang="en-US" dirty="0"/>
              <a:t>Click to edit Master title style</a:t>
            </a:r>
          </a:p>
        </p:txBody>
      </p:sp>
      <p:sp>
        <p:nvSpPr>
          <p:cNvPr id="10" name="Picture Placeholder 19">
            <a:extLst>
              <a:ext uri="{FF2B5EF4-FFF2-40B4-BE49-F238E27FC236}">
                <a16:creationId xmlns:a16="http://schemas.microsoft.com/office/drawing/2014/main" id="{233FA5CD-83DF-C53D-9AC4-59590A417E6B}"/>
              </a:ext>
            </a:extLst>
          </p:cNvPr>
          <p:cNvSpPr>
            <a:spLocks noGrp="1"/>
          </p:cNvSpPr>
          <p:nvPr>
            <p:ph type="pic" sz="quarter" idx="18" hasCustomPrompt="1"/>
          </p:nvPr>
        </p:nvSpPr>
        <p:spPr>
          <a:xfrm>
            <a:off x="301752" y="299796"/>
            <a:ext cx="11588495" cy="2364808"/>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57600" y="3847643"/>
            <a:ext cx="7772400" cy="219456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29310" y="6343955"/>
            <a:ext cx="2202644" cy="365125"/>
          </a:xfrm>
        </p:spPr>
        <p:txBody>
          <a:bodyPr/>
          <a:lstStyle/>
          <a:p>
            <a:fld id="{1B948B66-4D7B-4FF2-9F42-B85226272225}" type="datetime1">
              <a:rPr lang="en-US" smtClean="0"/>
              <a:t>11/17/2025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72801" y="6343955"/>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38568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5AAF3-BCAF-E9E6-4485-B600BEDA99FE}"/>
              </a:ext>
              <a:ext uri="{C183D7F6-B498-43B3-948B-1728B52AA6E4}">
                <adec:decorative xmlns:adec="http://schemas.microsoft.com/office/drawing/2017/decorative" val="1"/>
              </a:ext>
            </a:extLst>
          </p:cNvPr>
          <p:cNvSpPr/>
          <p:nvPr userDrawn="1"/>
        </p:nvSpPr>
        <p:spPr>
          <a:xfrm>
            <a:off x="1" y="3887633"/>
            <a:ext cx="12191999" cy="2966356"/>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57143"/>
            <a:ext cx="2926080" cy="1828800"/>
          </a:xfrm>
        </p:spPr>
        <p:txBody>
          <a:bodyPr anchor="t">
            <a:noAutofit/>
          </a:bodyPr>
          <a:lstStyle>
            <a:lvl1pPr>
              <a:defRPr sz="40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292222"/>
            <a:ext cx="279102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92222"/>
            <a:ext cx="1559379" cy="365125"/>
          </a:xfrm>
        </p:spPr>
        <p:txBody>
          <a:bodyPr/>
          <a:lstStyle/>
          <a:p>
            <a:fld id="{6D1D18D0-7308-42C5-B784-8892F327ABD3}" type="datetime1">
              <a:rPr lang="en-US" smtClean="0"/>
              <a:t>11/17/2025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92222"/>
            <a:ext cx="429207" cy="365125"/>
          </a:xfrm>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57600" y="957143"/>
            <a:ext cx="7772400" cy="219456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9">
            <a:extLst>
              <a:ext uri="{FF2B5EF4-FFF2-40B4-BE49-F238E27FC236}">
                <a16:creationId xmlns:a16="http://schemas.microsoft.com/office/drawing/2014/main" id="{AF3AF093-BCC1-791C-3310-AA13D4B074A3}"/>
              </a:ext>
            </a:extLst>
          </p:cNvPr>
          <p:cNvSpPr>
            <a:spLocks noGrp="1"/>
          </p:cNvSpPr>
          <p:nvPr>
            <p:ph type="pic" sz="quarter" idx="18" hasCustomPrompt="1"/>
          </p:nvPr>
        </p:nvSpPr>
        <p:spPr>
          <a:xfrm>
            <a:off x="301752" y="4187429"/>
            <a:ext cx="11588495" cy="2364808"/>
          </a:xfrm>
          <a:blipFill>
            <a:blip r:embed="rId2">
              <a:alphaModFix amt="6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064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D1CFF0-9AC5-8F85-8BE0-1D00D8B339D0}"/>
              </a:ext>
            </a:extLst>
          </p:cNvPr>
          <p:cNvGrpSpPr/>
          <p:nvPr userDrawn="1"/>
        </p:nvGrpSpPr>
        <p:grpSpPr>
          <a:xfrm flipV="1">
            <a:off x="11078040" y="5402762"/>
            <a:ext cx="504370" cy="544340"/>
            <a:chOff x="10917026" y="837879"/>
            <a:chExt cx="513774" cy="554490"/>
          </a:xfrm>
        </p:grpSpPr>
        <p:sp>
          <p:nvSpPr>
            <p:cNvPr id="12" name="Graphic 12">
              <a:extLst>
                <a:ext uri="{FF2B5EF4-FFF2-40B4-BE49-F238E27FC236}">
                  <a16:creationId xmlns:a16="http://schemas.microsoft.com/office/drawing/2014/main" id="{DCF6343F-2BDC-BAF8-8771-D8F827586EC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3" name="Graphic 13">
              <a:extLst>
                <a:ext uri="{FF2B5EF4-FFF2-40B4-BE49-F238E27FC236}">
                  <a16:creationId xmlns:a16="http://schemas.microsoft.com/office/drawing/2014/main" id="{2FB9015E-5F4A-4EBB-F6F9-1AA06F9397D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9" name="Graphic 15">
              <a:extLst>
                <a:ext uri="{FF2B5EF4-FFF2-40B4-BE49-F238E27FC236}">
                  <a16:creationId xmlns:a16="http://schemas.microsoft.com/office/drawing/2014/main" id="{BF86999F-09C8-4440-2B54-818C9F74E1E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7" name="Title 1">
            <a:extLst>
              <a:ext uri="{FF2B5EF4-FFF2-40B4-BE49-F238E27FC236}">
                <a16:creationId xmlns:a16="http://schemas.microsoft.com/office/drawing/2014/main" id="{18819DB6-C4B9-EEAC-9439-99B46B52A9F7}"/>
              </a:ext>
            </a:extLst>
          </p:cNvPr>
          <p:cNvSpPr>
            <a:spLocks noGrp="1"/>
          </p:cNvSpPr>
          <p:nvPr>
            <p:ph type="ctrTitle"/>
          </p:nvPr>
        </p:nvSpPr>
        <p:spPr>
          <a:xfrm>
            <a:off x="1523997" y="1589044"/>
            <a:ext cx="9143978" cy="2075688"/>
          </a:xfrm>
        </p:spPr>
        <p:txBody>
          <a:bodyPr vert="horz" lIns="91440" tIns="45720" rIns="91440" bIns="45720" rtlCol="0" anchor="t">
            <a:noAutofit/>
          </a:bodyPr>
          <a:lstStyle>
            <a:lvl1pPr>
              <a:defRPr lang="en-US" sz="8000" dirty="0">
                <a:solidFill>
                  <a:schemeClr val="tx2"/>
                </a:solidFill>
              </a:defRPr>
            </a:lvl1pPr>
          </a:lstStyle>
          <a:p>
            <a:pPr lvl="0"/>
            <a:r>
              <a:rPr lang="en-US" dirty="0"/>
              <a:t>Click to edit Master title style</a:t>
            </a:r>
          </a:p>
        </p:txBody>
      </p:sp>
      <p:sp>
        <p:nvSpPr>
          <p:cNvPr id="6" name="Subtitle 2">
            <a:extLst>
              <a:ext uri="{FF2B5EF4-FFF2-40B4-BE49-F238E27FC236}">
                <a16:creationId xmlns:a16="http://schemas.microsoft.com/office/drawing/2014/main" id="{E44E26EC-3B2F-89C4-929E-5B4C7D8E8C37}"/>
              </a:ext>
            </a:extLst>
          </p:cNvPr>
          <p:cNvSpPr>
            <a:spLocks noGrp="1"/>
          </p:cNvSpPr>
          <p:nvPr>
            <p:ph type="subTitle" idx="1"/>
          </p:nvPr>
        </p:nvSpPr>
        <p:spPr>
          <a:xfrm>
            <a:off x="1523997" y="3869639"/>
            <a:ext cx="7315195" cy="1235761"/>
          </a:xfrm>
        </p:spPr>
        <p:txBody>
          <a:bodyPr vert="horz" lIns="91440" tIns="45720" rIns="91440" bIns="45720" rtlCol="0">
            <a:normAutofit/>
          </a:bodyPr>
          <a:lstStyle>
            <a:lvl1pPr marL="0" indent="0">
              <a:buNone/>
              <a:defRPr lang="en-US" sz="2000" dirty="0">
                <a:solidFill>
                  <a:schemeClr val="tx2"/>
                </a:solidFill>
              </a:defRPr>
            </a:lvl1pPr>
          </a:lstStyle>
          <a:p>
            <a:pPr lvl="0"/>
            <a:r>
              <a:rPr lang="en-US"/>
              <a:t>Click to edit Master subtitle style</a:t>
            </a:r>
          </a:p>
        </p:txBody>
      </p:sp>
      <p:sp>
        <p:nvSpPr>
          <p:cNvPr id="5" name="Slide Number Placeholder 4">
            <a:extLst>
              <a:ext uri="{FF2B5EF4-FFF2-40B4-BE49-F238E27FC236}">
                <a16:creationId xmlns:a16="http://schemas.microsoft.com/office/drawing/2014/main" id="{6AB9E877-9B18-A451-D98E-9CA0A584B78F}"/>
              </a:ext>
            </a:extLst>
          </p:cNvPr>
          <p:cNvSpPr>
            <a:spLocks noGrp="1"/>
          </p:cNvSpPr>
          <p:nvPr>
            <p:ph type="sldNum" sz="quarter" idx="12"/>
          </p:nvPr>
        </p:nvSpPr>
        <p:spPr>
          <a:xfrm>
            <a:off x="533400" y="685801"/>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10" name="Footer Placeholder 3">
            <a:extLst>
              <a:ext uri="{FF2B5EF4-FFF2-40B4-BE49-F238E27FC236}">
                <a16:creationId xmlns:a16="http://schemas.microsoft.com/office/drawing/2014/main" id="{1877CAE4-667F-32A6-E47D-42EFBEAAB6BC}"/>
              </a:ext>
            </a:extLst>
          </p:cNvPr>
          <p:cNvSpPr>
            <a:spLocks noGrp="1"/>
          </p:cNvSpPr>
          <p:nvPr>
            <p:ph type="ftr" sz="quarter" idx="11"/>
          </p:nvPr>
        </p:nvSpPr>
        <p:spPr>
          <a:xfrm>
            <a:off x="1524000" y="6343955"/>
            <a:ext cx="2805405" cy="365125"/>
          </a:xfrm>
        </p:spPr>
        <p:txBody>
          <a:bodyPr/>
          <a:lstStyle>
            <a:lvl1pPr>
              <a:defRPr>
                <a:solidFill>
                  <a:schemeClr val="bg1">
                    <a:lumMod val="65000"/>
                  </a:schemeClr>
                </a:solidFill>
              </a:defRPr>
            </a:lvl1pPr>
          </a:lstStyle>
          <a:p>
            <a:r>
              <a:rPr lang="en-US"/>
              <a:t>Sample Footer Text</a:t>
            </a:r>
          </a:p>
        </p:txBody>
      </p:sp>
      <p:sp>
        <p:nvSpPr>
          <p:cNvPr id="9" name="Date Placeholder 3">
            <a:extLst>
              <a:ext uri="{FF2B5EF4-FFF2-40B4-BE49-F238E27FC236}">
                <a16:creationId xmlns:a16="http://schemas.microsoft.com/office/drawing/2014/main" id="{27140891-D103-3E88-D570-8C8B20BA9F60}"/>
              </a:ext>
            </a:extLst>
          </p:cNvPr>
          <p:cNvSpPr>
            <a:spLocks noGrp="1"/>
          </p:cNvSpPr>
          <p:nvPr>
            <p:ph type="dt" sz="half" idx="10"/>
          </p:nvPr>
        </p:nvSpPr>
        <p:spPr>
          <a:xfrm>
            <a:off x="9379756" y="6343955"/>
            <a:ext cx="2202644" cy="365125"/>
          </a:xfrm>
        </p:spPr>
        <p:txBody>
          <a:bodyPr/>
          <a:lstStyle/>
          <a:p>
            <a:fld id="{9467FC12-63BB-4A63-9424-BFBF8E1D71D9}" type="datetime1">
              <a:rPr lang="en-US" smtClean="0"/>
              <a:t>11/17/2025</a:t>
            </a:fld>
            <a:endParaRPr lang="en-US"/>
          </a:p>
        </p:txBody>
      </p:sp>
      <p:cxnSp>
        <p:nvCxnSpPr>
          <p:cNvPr id="4" name="Straight Connector 3">
            <a:extLst>
              <a:ext uri="{FF2B5EF4-FFF2-40B4-BE49-F238E27FC236}">
                <a16:creationId xmlns:a16="http://schemas.microsoft.com/office/drawing/2014/main" id="{F703CA80-6DBA-3B73-6BFD-A60ABD65ECAF}"/>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251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9311382" cy="914400"/>
          </a:xfrm>
        </p:spPr>
        <p:txBody>
          <a:bodyPr anchor="b"/>
          <a:lstStyle/>
          <a:p>
            <a:r>
              <a:rPr lang="en-US" dirty="0"/>
              <a:t>Click to edit Master title style</a:t>
            </a:r>
          </a:p>
        </p:txBody>
      </p:sp>
      <p:sp>
        <p:nvSpPr>
          <p:cNvPr id="6" name="Content Placeholder 7">
            <a:extLst>
              <a:ext uri="{FF2B5EF4-FFF2-40B4-BE49-F238E27FC236}">
                <a16:creationId xmlns:a16="http://schemas.microsoft.com/office/drawing/2014/main" id="{C764A54E-2F07-76F5-5619-B735BDCD95E0}"/>
              </a:ext>
            </a:extLst>
          </p:cNvPr>
          <p:cNvSpPr>
            <a:spLocks noGrp="1"/>
          </p:cNvSpPr>
          <p:nvPr>
            <p:ph sz="quarter" idx="18"/>
          </p:nvPr>
        </p:nvSpPr>
        <p:spPr>
          <a:xfrm>
            <a:off x="731520" y="1981200"/>
            <a:ext cx="6662928" cy="40386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E0A044FC-C278-1630-7174-160686C56B20}"/>
              </a:ext>
              <a:ext uri="{C183D7F6-B498-43B3-948B-1728B52AA6E4}">
                <adec:decorative xmlns:adec="http://schemas.microsoft.com/office/drawing/2017/decorative" val="1"/>
              </a:ext>
            </a:extLst>
          </p:cNvPr>
          <p:cNvSpPr/>
          <p:nvPr userDrawn="1"/>
        </p:nvSpPr>
        <p:spPr>
          <a:xfrm>
            <a:off x="7696199" y="1981200"/>
            <a:ext cx="3886201" cy="40386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9">
            <a:extLst>
              <a:ext uri="{FF2B5EF4-FFF2-40B4-BE49-F238E27FC236}">
                <a16:creationId xmlns:a16="http://schemas.microsoft.com/office/drawing/2014/main" id="{DBC0D37F-9620-589D-EF0C-BA5C2E9FC9E8}"/>
              </a:ext>
            </a:extLst>
          </p:cNvPr>
          <p:cNvSpPr>
            <a:spLocks noGrp="1"/>
          </p:cNvSpPr>
          <p:nvPr>
            <p:ph type="pic" sz="quarter" idx="19" hasCustomPrompt="1"/>
          </p:nvPr>
        </p:nvSpPr>
        <p:spPr>
          <a:xfrm>
            <a:off x="7997951" y="2287524"/>
            <a:ext cx="3282698" cy="3421303"/>
          </a:xfrm>
          <a:blipFill>
            <a:blip r:embed="rId2">
              <a:alphaModFix amt="6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3955"/>
            <a:ext cx="2055525"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75503" y="6342528"/>
            <a:ext cx="1449697" cy="365125"/>
          </a:xfrm>
        </p:spPr>
        <p:txBody>
          <a:bodyPr/>
          <a:lstStyle/>
          <a:p>
            <a:fld id="{F033B22D-4ADF-4F85-9D05-706FE7DF6EFA}" type="datetime1">
              <a:rPr lang="en-US" smtClean="0"/>
              <a:t>11/17/2025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9340" y="6342528"/>
            <a:ext cx="443060" cy="365125"/>
          </a:xfrm>
        </p:spPr>
        <p:txBody>
          <a:bodyPr/>
          <a:lstStyle/>
          <a:p>
            <a:fld id="{AEAA3239-9EA4-4A65-A281-97F994456D9F}" type="slidenum">
              <a:rPr lang="en-US" smtClean="0"/>
              <a:t>‹#›</a:t>
            </a:fld>
            <a:endParaRPr lang="en-US"/>
          </a:p>
        </p:txBody>
      </p:sp>
      <p:grpSp>
        <p:nvGrpSpPr>
          <p:cNvPr id="7" name="Group 6">
            <a:extLst>
              <a:ext uri="{FF2B5EF4-FFF2-40B4-BE49-F238E27FC236}">
                <a16:creationId xmlns:a16="http://schemas.microsoft.com/office/drawing/2014/main" id="{D8DCA85F-4256-3AA7-2B2F-1D5E0C312680}"/>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79D8EBEE-57DF-9152-44DA-D036F04A54B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DCBB4CA9-705C-D7B8-7592-A5E7866CF50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A98FAAF8-45F4-C2B5-EA46-2E6813B2C37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5885909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C666EA-D815-C895-D49E-7E44DFDDB612}"/>
              </a:ext>
              <a:ext uri="{C183D7F6-B498-43B3-948B-1728B52AA6E4}">
                <adec:decorative xmlns:adec="http://schemas.microsoft.com/office/drawing/2017/decorative" val="1"/>
              </a:ext>
            </a:extLst>
          </p:cNvPr>
          <p:cNvSpPr/>
          <p:nvPr userDrawn="1"/>
        </p:nvSpPr>
        <p:spPr>
          <a:xfrm>
            <a:off x="7010401" y="1981200"/>
            <a:ext cx="4571999" cy="415437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EC07A94-34C8-166D-C466-8EB021EA08A1}"/>
              </a:ext>
            </a:extLst>
          </p:cNvPr>
          <p:cNvSpPr>
            <a:spLocks noGrp="1"/>
          </p:cNvSpPr>
          <p:nvPr>
            <p:ph type="title"/>
          </p:nvPr>
        </p:nvSpPr>
        <p:spPr>
          <a:xfrm>
            <a:off x="731520" y="731520"/>
            <a:ext cx="10052958" cy="914400"/>
          </a:xfrm>
        </p:spPr>
        <p:txBody>
          <a:bodyPr anchor="b"/>
          <a:lstStyle/>
          <a:p>
            <a:r>
              <a:rPr lang="en-US" dirty="0"/>
              <a:t>Click to edit Master title style</a:t>
            </a:r>
          </a:p>
        </p:txBody>
      </p:sp>
      <p:sp>
        <p:nvSpPr>
          <p:cNvPr id="13" name="Content Placeholder 7">
            <a:extLst>
              <a:ext uri="{FF2B5EF4-FFF2-40B4-BE49-F238E27FC236}">
                <a16:creationId xmlns:a16="http://schemas.microsoft.com/office/drawing/2014/main" id="{8EFD2888-AFCC-8F6C-23EA-6CC9E518F2B9}"/>
              </a:ext>
            </a:extLst>
          </p:cNvPr>
          <p:cNvSpPr>
            <a:spLocks noGrp="1"/>
          </p:cNvSpPr>
          <p:nvPr>
            <p:ph sz="quarter" idx="18"/>
          </p:nvPr>
        </p:nvSpPr>
        <p:spPr>
          <a:xfrm>
            <a:off x="731520" y="1981200"/>
            <a:ext cx="5977130" cy="415625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19">
            <a:extLst>
              <a:ext uri="{FF2B5EF4-FFF2-40B4-BE49-F238E27FC236}">
                <a16:creationId xmlns:a16="http://schemas.microsoft.com/office/drawing/2014/main" id="{405EEFFB-1ED4-AAFE-6C57-14BD2FF69E35}"/>
              </a:ext>
            </a:extLst>
          </p:cNvPr>
          <p:cNvSpPr>
            <a:spLocks noGrp="1"/>
          </p:cNvSpPr>
          <p:nvPr>
            <p:ph type="pic" sz="quarter" idx="19" hasCustomPrompt="1"/>
          </p:nvPr>
        </p:nvSpPr>
        <p:spPr>
          <a:xfrm>
            <a:off x="7312153" y="2287524"/>
            <a:ext cx="3968496" cy="3537073"/>
          </a:xfrm>
          <a:blipFill>
            <a:blip r:embed="rId2">
              <a:alphaModFix amt="60000"/>
            </a:blip>
            <a:stretch>
              <a:fillRect/>
            </a:stretch>
          </a:blipFill>
        </p:spPr>
        <p:txBody>
          <a:bodyPr/>
          <a:lstStyle>
            <a:lvl1pPr marL="0" indent="0">
              <a:buNone/>
              <a:defRPr/>
            </a:lvl1pPr>
          </a:lstStyle>
          <a:p>
            <a:r>
              <a:rPr lang="en-US" dirty="0"/>
              <a:t>   </a:t>
            </a:r>
          </a:p>
        </p:txBody>
      </p:sp>
      <p:sp>
        <p:nvSpPr>
          <p:cNvPr id="14" name="Footer Placeholder 8">
            <a:extLst>
              <a:ext uri="{FF2B5EF4-FFF2-40B4-BE49-F238E27FC236}">
                <a16:creationId xmlns:a16="http://schemas.microsoft.com/office/drawing/2014/main" id="{42EA2336-4473-4E55-0BEF-FC37DB81D056}"/>
              </a:ext>
            </a:extLst>
          </p:cNvPr>
          <p:cNvSpPr>
            <a:spLocks noGrp="1"/>
          </p:cNvSpPr>
          <p:nvPr>
            <p:ph type="ftr" sz="quarter" idx="16"/>
          </p:nvPr>
        </p:nvSpPr>
        <p:spPr>
          <a:xfrm>
            <a:off x="731520" y="6343955"/>
            <a:ext cx="2055525" cy="365125"/>
          </a:xfrm>
        </p:spPr>
        <p:txBody>
          <a:bodyPr/>
          <a:lstStyle/>
          <a:p>
            <a:r>
              <a:rPr lang="en-US"/>
              <a:t>Sample Footer Text</a:t>
            </a:r>
          </a:p>
        </p:txBody>
      </p:sp>
      <p:sp>
        <p:nvSpPr>
          <p:cNvPr id="15" name="Date Placeholder 3">
            <a:extLst>
              <a:ext uri="{FF2B5EF4-FFF2-40B4-BE49-F238E27FC236}">
                <a16:creationId xmlns:a16="http://schemas.microsoft.com/office/drawing/2014/main" id="{B368DFD1-E7C2-0073-3235-A99D91879658}"/>
              </a:ext>
            </a:extLst>
          </p:cNvPr>
          <p:cNvSpPr>
            <a:spLocks noGrp="1"/>
          </p:cNvSpPr>
          <p:nvPr>
            <p:ph type="dt" sz="half" idx="15"/>
          </p:nvPr>
        </p:nvSpPr>
        <p:spPr>
          <a:xfrm>
            <a:off x="9636164" y="6343955"/>
            <a:ext cx="1449697" cy="365125"/>
          </a:xfrm>
        </p:spPr>
        <p:txBody>
          <a:bodyPr/>
          <a:lstStyle/>
          <a:p>
            <a:fld id="{F033B22D-4ADF-4F85-9D05-706FE7DF6EFA}" type="datetime1">
              <a:rPr lang="en-US" smtClean="0"/>
              <a:t>11/17/2025</a:t>
            </a:fld>
            <a:endParaRPr lang="en-US"/>
          </a:p>
        </p:txBody>
      </p:sp>
      <p:sp>
        <p:nvSpPr>
          <p:cNvPr id="16" name="Slide Number Placeholder 9">
            <a:extLst>
              <a:ext uri="{FF2B5EF4-FFF2-40B4-BE49-F238E27FC236}">
                <a16:creationId xmlns:a16="http://schemas.microsoft.com/office/drawing/2014/main" id="{7EEB06A5-135B-8DFB-604C-0668FEC20090}"/>
              </a:ext>
            </a:extLst>
          </p:cNvPr>
          <p:cNvSpPr>
            <a:spLocks noGrp="1"/>
          </p:cNvSpPr>
          <p:nvPr>
            <p:ph type="sldNum" sz="quarter" idx="17"/>
          </p:nvPr>
        </p:nvSpPr>
        <p:spPr>
          <a:xfrm>
            <a:off x="11139340" y="6343955"/>
            <a:ext cx="443060" cy="365125"/>
          </a:xfrm>
        </p:spPr>
        <p:txBody>
          <a:bodyPr/>
          <a:lstStyle/>
          <a:p>
            <a:fld id="{AEAA3239-9EA4-4A65-A281-97F994456D9F}" type="slidenum">
              <a:rPr lang="en-US" smtClean="0"/>
              <a:t>‹#›</a:t>
            </a:fld>
            <a:endParaRPr lang="en-US"/>
          </a:p>
        </p:txBody>
      </p:sp>
      <p:grpSp>
        <p:nvGrpSpPr>
          <p:cNvPr id="2" name="Group 1">
            <a:extLst>
              <a:ext uri="{FF2B5EF4-FFF2-40B4-BE49-F238E27FC236}">
                <a16:creationId xmlns:a16="http://schemas.microsoft.com/office/drawing/2014/main" id="{5BD7B2E1-3857-60DC-4A59-90051A146598}"/>
              </a:ext>
            </a:extLst>
          </p:cNvPr>
          <p:cNvGrpSpPr/>
          <p:nvPr userDrawn="1"/>
        </p:nvGrpSpPr>
        <p:grpSpPr>
          <a:xfrm>
            <a:off x="11078040" y="685800"/>
            <a:ext cx="504370" cy="544340"/>
            <a:chOff x="10917026" y="837879"/>
            <a:chExt cx="513774" cy="554490"/>
          </a:xfrm>
        </p:grpSpPr>
        <p:sp>
          <p:nvSpPr>
            <p:cNvPr id="3" name="Graphic 12">
              <a:extLst>
                <a:ext uri="{FF2B5EF4-FFF2-40B4-BE49-F238E27FC236}">
                  <a16:creationId xmlns:a16="http://schemas.microsoft.com/office/drawing/2014/main" id="{695288CE-EA3E-77BC-98EF-17D52D2BB9BD}"/>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4" name="Graphic 13">
              <a:extLst>
                <a:ext uri="{FF2B5EF4-FFF2-40B4-BE49-F238E27FC236}">
                  <a16:creationId xmlns:a16="http://schemas.microsoft.com/office/drawing/2014/main" id="{6906A4B7-5DDC-1476-CFD5-2F5DFFD4BEEE}"/>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5" name="Graphic 15">
              <a:extLst>
                <a:ext uri="{FF2B5EF4-FFF2-40B4-BE49-F238E27FC236}">
                  <a16:creationId xmlns:a16="http://schemas.microsoft.com/office/drawing/2014/main" id="{4375CD8A-A423-E39D-3A64-2E26D3323513}"/>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27898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4ACC2-99B0-1F3B-A860-A276AC3BA2B6}"/>
              </a:ext>
              <a:ext uri="{C183D7F6-B498-43B3-948B-1728B52AA6E4}">
                <adec:decorative xmlns:adec="http://schemas.microsoft.com/office/drawing/2017/decorative" val="1"/>
              </a:ext>
            </a:extLst>
          </p:cNvPr>
          <p:cNvSpPr/>
          <p:nvPr userDrawn="1"/>
        </p:nvSpPr>
        <p:spPr>
          <a:xfrm>
            <a:off x="731520" y="1981200"/>
            <a:ext cx="3886201" cy="40386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45E18-9DAB-9CF2-B657-5324C899C629}"/>
              </a:ext>
            </a:extLst>
          </p:cNvPr>
          <p:cNvSpPr>
            <a:spLocks noGrp="1"/>
          </p:cNvSpPr>
          <p:nvPr>
            <p:ph type="title"/>
          </p:nvPr>
        </p:nvSpPr>
        <p:spPr>
          <a:xfrm>
            <a:off x="731520" y="731520"/>
            <a:ext cx="10052958" cy="914400"/>
          </a:xfrm>
        </p:spPr>
        <p:txBody>
          <a:bodyPr anchor="b"/>
          <a:lstStyle/>
          <a:p>
            <a:r>
              <a:rPr lang="en-US" dirty="0"/>
              <a:t>Click to edit Master title style</a:t>
            </a:r>
          </a:p>
        </p:txBody>
      </p:sp>
      <p:sp>
        <p:nvSpPr>
          <p:cNvPr id="5" name="Picture Placeholder 19">
            <a:extLst>
              <a:ext uri="{FF2B5EF4-FFF2-40B4-BE49-F238E27FC236}">
                <a16:creationId xmlns:a16="http://schemas.microsoft.com/office/drawing/2014/main" id="{D35D8442-A876-2E6E-6C34-A908E5275D3B}"/>
              </a:ext>
            </a:extLst>
          </p:cNvPr>
          <p:cNvSpPr>
            <a:spLocks noGrp="1"/>
          </p:cNvSpPr>
          <p:nvPr>
            <p:ph type="pic" sz="quarter" idx="19" hasCustomPrompt="1"/>
          </p:nvPr>
        </p:nvSpPr>
        <p:spPr>
          <a:xfrm>
            <a:off x="1035577" y="2287544"/>
            <a:ext cx="3271171" cy="3421283"/>
          </a:xfrm>
          <a:blipFill>
            <a:blip r:embed="rId2">
              <a:alphaModFix amt="60000"/>
            </a:blip>
            <a:stretch>
              <a:fillRect/>
            </a:stretch>
          </a:blipFill>
        </p:spPr>
        <p:txBody>
          <a:bodyPr/>
          <a:lstStyle>
            <a:lvl1pPr marL="0" indent="0">
              <a:buNone/>
              <a:defRPr/>
            </a:lvl1pPr>
          </a:lstStyle>
          <a:p>
            <a:r>
              <a:rPr lang="en-US" dirty="0"/>
              <a:t>  </a:t>
            </a:r>
          </a:p>
        </p:txBody>
      </p:sp>
      <p:sp>
        <p:nvSpPr>
          <p:cNvPr id="7" name="Content Placeholder 7">
            <a:extLst>
              <a:ext uri="{FF2B5EF4-FFF2-40B4-BE49-F238E27FC236}">
                <a16:creationId xmlns:a16="http://schemas.microsoft.com/office/drawing/2014/main" id="{A9D57380-62F0-CA50-72F1-70F9C63059CD}"/>
              </a:ext>
            </a:extLst>
          </p:cNvPr>
          <p:cNvSpPr>
            <a:spLocks noGrp="1"/>
          </p:cNvSpPr>
          <p:nvPr>
            <p:ph sz="quarter" idx="18"/>
          </p:nvPr>
        </p:nvSpPr>
        <p:spPr>
          <a:xfrm>
            <a:off x="5067946" y="1981200"/>
            <a:ext cx="6514464" cy="40386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3955"/>
            <a:ext cx="2144113"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713485" y="6343955"/>
            <a:ext cx="1449697" cy="365125"/>
          </a:xfrm>
        </p:spPr>
        <p:txBody>
          <a:bodyPr/>
          <a:lstStyle/>
          <a:p>
            <a:fld id="{3390AD02-C8DF-4FB3-89C8-8C8B1F633346}" type="datetime1">
              <a:rPr lang="en-US" smtClean="0"/>
              <a:t>11/17/2025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40030" y="6345299"/>
            <a:ext cx="443060" cy="365125"/>
          </a:xfrm>
        </p:spPr>
        <p:txBody>
          <a:bodyPr/>
          <a:lstStyle/>
          <a:p>
            <a:fld id="{AEAA3239-9EA4-4A65-A281-97F994456D9F}" type="slidenum">
              <a:rPr lang="en-US" smtClean="0"/>
              <a:t>‹#›</a:t>
            </a:fld>
            <a:endParaRPr lang="en-US"/>
          </a:p>
        </p:txBody>
      </p:sp>
      <p:grpSp>
        <p:nvGrpSpPr>
          <p:cNvPr id="6" name="Group 5">
            <a:extLst>
              <a:ext uri="{FF2B5EF4-FFF2-40B4-BE49-F238E27FC236}">
                <a16:creationId xmlns:a16="http://schemas.microsoft.com/office/drawing/2014/main" id="{4E876AF3-4EB4-DB55-DCD5-BF7F500F7A1A}"/>
              </a:ext>
            </a:extLst>
          </p:cNvPr>
          <p:cNvGrpSpPr/>
          <p:nvPr userDrawn="1"/>
        </p:nvGrpSpPr>
        <p:grpSpPr>
          <a:xfrm>
            <a:off x="11078040" y="685800"/>
            <a:ext cx="504370" cy="544340"/>
            <a:chOff x="10917026" y="837879"/>
            <a:chExt cx="513774" cy="554490"/>
          </a:xfrm>
        </p:grpSpPr>
        <p:sp>
          <p:nvSpPr>
            <p:cNvPr id="11" name="Graphic 12">
              <a:extLst>
                <a:ext uri="{FF2B5EF4-FFF2-40B4-BE49-F238E27FC236}">
                  <a16:creationId xmlns:a16="http://schemas.microsoft.com/office/drawing/2014/main" id="{7976E1F5-5464-2BED-270F-9D41FEB4335C}"/>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3" name="Graphic 13">
              <a:extLst>
                <a:ext uri="{FF2B5EF4-FFF2-40B4-BE49-F238E27FC236}">
                  <a16:creationId xmlns:a16="http://schemas.microsoft.com/office/drawing/2014/main" id="{0C5BA99F-A0E7-3B3D-0101-ACF25982A9B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4" name="Graphic 15">
              <a:extLst>
                <a:ext uri="{FF2B5EF4-FFF2-40B4-BE49-F238E27FC236}">
                  <a16:creationId xmlns:a16="http://schemas.microsoft.com/office/drawing/2014/main" id="{74768B81-6390-1D8D-30C6-A02C5D3B4E0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15404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4928304-D2B2-2E6B-A219-CF790EF05ABC}"/>
              </a:ext>
              <a:ext uri="{C183D7F6-B498-43B3-948B-1728B52AA6E4}">
                <adec:decorative xmlns:adec="http://schemas.microsoft.com/office/drawing/2017/decorative" val="1"/>
              </a:ext>
            </a:extLst>
          </p:cNvPr>
          <p:cNvSpPr/>
          <p:nvPr userDrawn="1"/>
        </p:nvSpPr>
        <p:spPr>
          <a:xfrm>
            <a:off x="731520" y="2971800"/>
            <a:ext cx="3156997" cy="3200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3657600" cy="2011680"/>
          </a:xfrm>
        </p:spPr>
        <p:txBody>
          <a:bodyPr anchor="t">
            <a:noAutofit/>
          </a:bodyPr>
          <a:lstStyle>
            <a:lvl1pPr>
              <a:defRPr sz="4000"/>
            </a:lvl1pPr>
          </a:lstStyle>
          <a:p>
            <a:r>
              <a:rPr lang="en-US" dirty="0"/>
              <a:t>Click to edit Master title style</a:t>
            </a:r>
          </a:p>
        </p:txBody>
      </p:sp>
      <p:sp>
        <p:nvSpPr>
          <p:cNvPr id="28" name="Picture Placeholder 19">
            <a:extLst>
              <a:ext uri="{FF2B5EF4-FFF2-40B4-BE49-F238E27FC236}">
                <a16:creationId xmlns:a16="http://schemas.microsoft.com/office/drawing/2014/main" id="{E504D1B2-3F51-3841-0D11-F459E8E40217}"/>
              </a:ext>
            </a:extLst>
          </p:cNvPr>
          <p:cNvSpPr>
            <a:spLocks noGrp="1"/>
          </p:cNvSpPr>
          <p:nvPr>
            <p:ph type="pic" sz="quarter" idx="19" hasCustomPrompt="1"/>
          </p:nvPr>
        </p:nvSpPr>
        <p:spPr>
          <a:xfrm>
            <a:off x="1038623" y="3273552"/>
            <a:ext cx="2542791" cy="2596896"/>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846320" y="731520"/>
            <a:ext cx="5920354" cy="5171831"/>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CC8FB4D-92F2-4C28-8BFC-2AE0229C3E9A}" type="datetime1">
              <a:rPr lang="en-US" smtClean="0"/>
              <a:t>11/17/2025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40080" y="6343955"/>
            <a:ext cx="609600" cy="365125"/>
          </a:xfrm>
        </p:spPr>
        <p:txBody>
          <a:bodyPr/>
          <a:lstStyle/>
          <a:p>
            <a:fld id="{AEAA3239-9EA4-4A65-A281-97F994456D9F}" type="slidenum">
              <a:rPr lang="en-US" smtClean="0"/>
              <a:t>‹#›</a:t>
            </a:fld>
            <a:endParaRPr lang="en-US" dirty="0"/>
          </a:p>
        </p:txBody>
      </p:sp>
      <p:grpSp>
        <p:nvGrpSpPr>
          <p:cNvPr id="3" name="Group 2">
            <a:extLst>
              <a:ext uri="{FF2B5EF4-FFF2-40B4-BE49-F238E27FC236}">
                <a16:creationId xmlns:a16="http://schemas.microsoft.com/office/drawing/2014/main" id="{A9E75FBA-88FB-03F4-1243-316EE4C6F7EF}"/>
              </a:ext>
            </a:extLst>
          </p:cNvPr>
          <p:cNvGrpSpPr/>
          <p:nvPr userDrawn="1"/>
        </p:nvGrpSpPr>
        <p:grpSpPr>
          <a:xfrm>
            <a:off x="11078040" y="685800"/>
            <a:ext cx="504370" cy="544340"/>
            <a:chOff x="10917026" y="837879"/>
            <a:chExt cx="513774" cy="554490"/>
          </a:xfrm>
        </p:grpSpPr>
        <p:sp>
          <p:nvSpPr>
            <p:cNvPr id="4" name="Graphic 12">
              <a:extLst>
                <a:ext uri="{FF2B5EF4-FFF2-40B4-BE49-F238E27FC236}">
                  <a16:creationId xmlns:a16="http://schemas.microsoft.com/office/drawing/2014/main" id="{4633B59F-A812-F1E3-DE81-49A992D33D0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4E19E8B0-11E2-25D6-3241-83A9EA89CA07}"/>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66818F55-5EF2-00D8-E335-4ABF098634C5}"/>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3762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9374DB-8F12-D8B8-C1CC-B5FC4BEB4ACE}"/>
              </a:ext>
              <a:ext uri="{C183D7F6-B498-43B3-948B-1728B52AA6E4}">
                <adec:decorative xmlns:adec="http://schemas.microsoft.com/office/drawing/2017/decorative" val="1"/>
              </a:ext>
            </a:extLst>
          </p:cNvPr>
          <p:cNvSpPr/>
          <p:nvPr userDrawn="1"/>
        </p:nvSpPr>
        <p:spPr>
          <a:xfrm>
            <a:off x="731520" y="2971800"/>
            <a:ext cx="3156997" cy="3200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0522131-79E0-C17E-CCFA-D78F4E6FB6C0}"/>
              </a:ext>
            </a:extLst>
          </p:cNvPr>
          <p:cNvSpPr>
            <a:spLocks noGrp="1"/>
          </p:cNvSpPr>
          <p:nvPr>
            <p:ph type="title"/>
          </p:nvPr>
        </p:nvSpPr>
        <p:spPr>
          <a:xfrm>
            <a:off x="731520" y="731520"/>
            <a:ext cx="3291840" cy="2011680"/>
          </a:xfrm>
        </p:spPr>
        <p:txBody>
          <a:bodyPr anchor="t">
            <a:noAutofit/>
          </a:bodyPr>
          <a:lstStyle>
            <a:lvl1pPr>
              <a:defRPr sz="4000"/>
            </a:lvl1pPr>
          </a:lstStyle>
          <a:p>
            <a:r>
              <a:rPr lang="en-US" dirty="0"/>
              <a:t>Click to edit Master title style</a:t>
            </a:r>
          </a:p>
        </p:txBody>
      </p:sp>
      <p:sp>
        <p:nvSpPr>
          <p:cNvPr id="10" name="Picture Placeholder 19">
            <a:extLst>
              <a:ext uri="{FF2B5EF4-FFF2-40B4-BE49-F238E27FC236}">
                <a16:creationId xmlns:a16="http://schemas.microsoft.com/office/drawing/2014/main" id="{D91E3E03-2294-1142-CBC9-19ADB9DA9CCF}"/>
              </a:ext>
            </a:extLst>
          </p:cNvPr>
          <p:cNvSpPr>
            <a:spLocks noGrp="1"/>
          </p:cNvSpPr>
          <p:nvPr>
            <p:ph type="pic" sz="quarter" idx="19" hasCustomPrompt="1"/>
          </p:nvPr>
        </p:nvSpPr>
        <p:spPr>
          <a:xfrm>
            <a:off x="1038623" y="3275858"/>
            <a:ext cx="2542791" cy="2585369"/>
          </a:xfrm>
          <a:blipFill>
            <a:blip r:embed="rId2">
              <a:alphaModFix amt="60000"/>
            </a:blip>
            <a:stretch>
              <a:fillRect/>
            </a:stretch>
          </a:blipFill>
        </p:spPr>
        <p:txBody>
          <a:bodyPr/>
          <a:lstStyle>
            <a:lvl1pPr marL="0" indent="0">
              <a:buNone/>
              <a:defRPr/>
            </a:lvl1pPr>
          </a:lstStyle>
          <a:p>
            <a:r>
              <a:rPr lang="en-US" dirty="0"/>
              <a:t>  </a:t>
            </a:r>
          </a:p>
        </p:txBody>
      </p:sp>
      <p:sp>
        <p:nvSpPr>
          <p:cNvPr id="4" name="Content Placeholder 7">
            <a:extLst>
              <a:ext uri="{FF2B5EF4-FFF2-40B4-BE49-F238E27FC236}">
                <a16:creationId xmlns:a16="http://schemas.microsoft.com/office/drawing/2014/main" id="{FB2F5EF0-4CB2-ABCF-4734-F972D94E730D}"/>
              </a:ext>
            </a:extLst>
          </p:cNvPr>
          <p:cNvSpPr>
            <a:spLocks noGrp="1"/>
          </p:cNvSpPr>
          <p:nvPr>
            <p:ph sz="quarter" idx="14"/>
          </p:nvPr>
        </p:nvSpPr>
        <p:spPr>
          <a:xfrm>
            <a:off x="4297680" y="731520"/>
            <a:ext cx="6400800" cy="53949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B708C30-1428-4C16-AD49-DE42CFEA37BF}" type="datetime1">
              <a:rPr lang="en-US" smtClean="0"/>
              <a:t>11/17/2025</a:t>
            </a:fld>
            <a:endParaRPr lang="en-US"/>
          </a:p>
        </p:txBody>
      </p:sp>
      <p:grpSp>
        <p:nvGrpSpPr>
          <p:cNvPr id="2" name="Group 1">
            <a:extLst>
              <a:ext uri="{FF2B5EF4-FFF2-40B4-BE49-F238E27FC236}">
                <a16:creationId xmlns:a16="http://schemas.microsoft.com/office/drawing/2014/main" id="{26A5EF8B-3650-88BF-728C-75E1343A7D66}"/>
              </a:ext>
            </a:extLst>
          </p:cNvPr>
          <p:cNvGrpSpPr/>
          <p:nvPr userDrawn="1"/>
        </p:nvGrpSpPr>
        <p:grpSpPr>
          <a:xfrm>
            <a:off x="11078040" y="685800"/>
            <a:ext cx="504370" cy="544340"/>
            <a:chOff x="10917026" y="837879"/>
            <a:chExt cx="513774" cy="554490"/>
          </a:xfrm>
        </p:grpSpPr>
        <p:sp>
          <p:nvSpPr>
            <p:cNvPr id="7" name="Graphic 12">
              <a:extLst>
                <a:ext uri="{FF2B5EF4-FFF2-40B4-BE49-F238E27FC236}">
                  <a16:creationId xmlns:a16="http://schemas.microsoft.com/office/drawing/2014/main" id="{0650E00D-2B97-2951-E525-5C408042C94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8" name="Graphic 13">
              <a:extLst>
                <a:ext uri="{FF2B5EF4-FFF2-40B4-BE49-F238E27FC236}">
                  <a16:creationId xmlns:a16="http://schemas.microsoft.com/office/drawing/2014/main" id="{4568B02E-A861-8E97-BBA7-D143F855E9CF}"/>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1" name="Graphic 15">
              <a:extLst>
                <a:ext uri="{FF2B5EF4-FFF2-40B4-BE49-F238E27FC236}">
                  <a16:creationId xmlns:a16="http://schemas.microsoft.com/office/drawing/2014/main" id="{1598D9DA-CC25-158F-433E-9040A87AD8E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016853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D604AC-3FBD-6731-AE34-6D289E239C65}"/>
              </a:ext>
            </a:extLst>
          </p:cNvPr>
          <p:cNvGrpSpPr/>
          <p:nvPr userDrawn="1"/>
        </p:nvGrpSpPr>
        <p:grpSpPr>
          <a:xfrm>
            <a:off x="11078040" y="685800"/>
            <a:ext cx="504370" cy="544340"/>
            <a:chOff x="10917026" y="837879"/>
            <a:chExt cx="513774" cy="554490"/>
          </a:xfrm>
        </p:grpSpPr>
        <p:sp>
          <p:nvSpPr>
            <p:cNvPr id="12" name="Graphic 12">
              <a:extLst>
                <a:ext uri="{FF2B5EF4-FFF2-40B4-BE49-F238E27FC236}">
                  <a16:creationId xmlns:a16="http://schemas.microsoft.com/office/drawing/2014/main" id="{4E8E790D-7A40-6A1E-4361-51129BCDCB5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3" name="Graphic 13">
              <a:extLst>
                <a:ext uri="{FF2B5EF4-FFF2-40B4-BE49-F238E27FC236}">
                  <a16:creationId xmlns:a16="http://schemas.microsoft.com/office/drawing/2014/main" id="{F96E21DE-06BB-B547-2FBA-F5E2B9A67B92}"/>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4" name="Graphic 15">
              <a:extLst>
                <a:ext uri="{FF2B5EF4-FFF2-40B4-BE49-F238E27FC236}">
                  <a16:creationId xmlns:a16="http://schemas.microsoft.com/office/drawing/2014/main" id="{1297FD5C-A48F-F611-55DE-E5A576DA082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
        <p:nvSpPr>
          <p:cNvPr id="8" name="Title 7">
            <a:extLst>
              <a:ext uri="{FF2B5EF4-FFF2-40B4-BE49-F238E27FC236}">
                <a16:creationId xmlns:a16="http://schemas.microsoft.com/office/drawing/2014/main" id="{DBDF905D-8CE4-3494-D7B6-24047D9C1D3D}"/>
              </a:ext>
            </a:extLst>
          </p:cNvPr>
          <p:cNvSpPr>
            <a:spLocks noGrp="1"/>
          </p:cNvSpPr>
          <p:nvPr>
            <p:ph type="title"/>
          </p:nvPr>
        </p:nvSpPr>
        <p:spPr>
          <a:xfrm>
            <a:off x="640080" y="5029199"/>
            <a:ext cx="10027919" cy="914400"/>
          </a:xfrm>
        </p:spPr>
        <p:txBody>
          <a:bodyPr anchor="t">
            <a:normAutofit/>
          </a:bodyPr>
          <a:lstStyle>
            <a:lvl1pPr>
              <a:lnSpc>
                <a:spcPct val="100000"/>
              </a:lnSpc>
              <a:defRPr sz="2000" b="0" cap="none" baseline="0"/>
            </a:lvl1pPr>
          </a:lstStyle>
          <a:p>
            <a:r>
              <a:rPr lang="en-US" dirty="0"/>
              <a:t>Click to edit Master title style</a:t>
            </a:r>
          </a:p>
        </p:txBody>
      </p:sp>
      <p:sp>
        <p:nvSpPr>
          <p:cNvPr id="16" name="Content Placeholder 15">
            <a:extLst>
              <a:ext uri="{FF2B5EF4-FFF2-40B4-BE49-F238E27FC236}">
                <a16:creationId xmlns:a16="http://schemas.microsoft.com/office/drawing/2014/main" id="{02010402-BDF6-6CA5-1C1B-A6560DBF357C}"/>
              </a:ext>
            </a:extLst>
          </p:cNvPr>
          <p:cNvSpPr>
            <a:spLocks noGrp="1"/>
          </p:cNvSpPr>
          <p:nvPr>
            <p:ph sz="quarter" idx="14" hasCustomPrompt="1"/>
          </p:nvPr>
        </p:nvSpPr>
        <p:spPr>
          <a:xfrm>
            <a:off x="639763" y="685800"/>
            <a:ext cx="10028237" cy="4333875"/>
          </a:xfrm>
        </p:spPr>
        <p:txBody>
          <a:bodyPr anchor="b">
            <a:normAutofit/>
          </a:bodyPr>
          <a:lstStyle>
            <a:lvl1pPr marL="0" indent="0">
              <a:lnSpc>
                <a:spcPct val="90000"/>
              </a:lnSpc>
              <a:buNone/>
              <a:defRPr sz="27000"/>
            </a:lvl1pPr>
          </a:lstStyle>
          <a:p>
            <a:pPr lvl="0"/>
            <a:r>
              <a:rPr lang="en-US" dirty="0"/>
              <a:t>##%</a:t>
            </a:r>
          </a:p>
        </p:txBody>
      </p:sp>
      <p:sp>
        <p:nvSpPr>
          <p:cNvPr id="6" name="Slide Number Placeholder 4">
            <a:extLst>
              <a:ext uri="{FF2B5EF4-FFF2-40B4-BE49-F238E27FC236}">
                <a16:creationId xmlns:a16="http://schemas.microsoft.com/office/drawing/2014/main" id="{B18DB5CD-C13F-D271-BB13-A402CA9A935D}"/>
              </a:ext>
            </a:extLst>
          </p:cNvPr>
          <p:cNvSpPr>
            <a:spLocks noGrp="1"/>
          </p:cNvSpPr>
          <p:nvPr>
            <p:ph type="sldNum" sz="quarter" idx="12"/>
          </p:nvPr>
        </p:nvSpPr>
        <p:spPr>
          <a:xfrm>
            <a:off x="640080" y="6343955"/>
            <a:ext cx="609600" cy="365125"/>
          </a:xfrm>
        </p:spPr>
        <p:txBody>
          <a:bodyPr/>
          <a:lstStyle>
            <a:lvl1pPr>
              <a:defRPr>
                <a:solidFill>
                  <a:schemeClr val="tx1"/>
                </a:solidFill>
              </a:defRPr>
            </a:lvl1pPr>
          </a:lstStyle>
          <a:p>
            <a:fld id="{AEAA3239-9EA4-4A65-A281-97F994456D9F}" type="slidenum">
              <a:rPr lang="en-US" smtClean="0"/>
              <a:pPr/>
              <a:t>‹#›</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DCE8854E-90F8-4761-A9B8-18B1C5A3D25C}" type="datetime1">
              <a:rPr lang="en-US" smtClean="0"/>
              <a:t>11/17/2025</a:t>
            </a:fld>
            <a:endParaRPr lang="en-US"/>
          </a:p>
        </p:txBody>
      </p:sp>
    </p:spTree>
    <p:extLst>
      <p:ext uri="{BB962C8B-B14F-4D97-AF65-F5344CB8AC3E}">
        <p14:creationId xmlns:p14="http://schemas.microsoft.com/office/powerpoint/2010/main" val="168513456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2A0A59-5884-D48B-41E8-8AE859CFAA50}"/>
              </a:ext>
            </a:extLst>
          </p:cNvPr>
          <p:cNvSpPr>
            <a:spLocks noGrp="1"/>
          </p:cNvSpPr>
          <p:nvPr>
            <p:ph type="title"/>
          </p:nvPr>
        </p:nvSpPr>
        <p:spPr>
          <a:xfrm>
            <a:off x="640080" y="5029200"/>
            <a:ext cx="10942316" cy="914399"/>
          </a:xfrm>
        </p:spPr>
        <p:txBody>
          <a:bodyPr anchor="t">
            <a:normAutofit/>
          </a:bodyPr>
          <a:lstStyle>
            <a:lvl1pPr algn="ctr">
              <a:lnSpc>
                <a:spcPct val="110000"/>
              </a:lnSpc>
              <a:defRPr sz="2000" b="0" i="0" cap="none" baseline="0">
                <a:solidFill>
                  <a:schemeClr val="bg2"/>
                </a:solidFill>
                <a:latin typeface="+mj-lt"/>
              </a:defRPr>
            </a:lvl1pPr>
          </a:lstStyle>
          <a:p>
            <a:r>
              <a:rPr lang="en-US"/>
              <a:t>Click to edit Master title style</a:t>
            </a:r>
          </a:p>
        </p:txBody>
      </p:sp>
      <p:sp>
        <p:nvSpPr>
          <p:cNvPr id="24" name="Content Placeholder 6">
            <a:extLst>
              <a:ext uri="{FF2B5EF4-FFF2-40B4-BE49-F238E27FC236}">
                <a16:creationId xmlns:a16="http://schemas.microsoft.com/office/drawing/2014/main" id="{619E7EC3-46E7-3676-3EDE-10D13AB58521}"/>
              </a:ext>
            </a:extLst>
          </p:cNvPr>
          <p:cNvSpPr>
            <a:spLocks noGrp="1"/>
          </p:cNvSpPr>
          <p:nvPr>
            <p:ph sz="quarter" idx="13" hasCustomPrompt="1"/>
          </p:nvPr>
        </p:nvSpPr>
        <p:spPr>
          <a:xfrm>
            <a:off x="640080" y="685801"/>
            <a:ext cx="10942319" cy="4334434"/>
          </a:xfrm>
        </p:spPr>
        <p:txBody>
          <a:bodyPr anchor="b">
            <a:normAutofit/>
          </a:bodyPr>
          <a:lstStyle>
            <a:lvl1pPr marL="0" indent="0" algn="ctr">
              <a:lnSpc>
                <a:spcPct val="90000"/>
              </a:lnSpc>
              <a:buNone/>
              <a:defRPr sz="27000" b="0" i="0">
                <a:solidFill>
                  <a:schemeClr val="bg2"/>
                </a:solidFill>
                <a:latin typeface="+mn-lt"/>
              </a:defRPr>
            </a:lvl1pPr>
          </a:lstStyle>
          <a:p>
            <a:pPr lvl="0"/>
            <a:r>
              <a:rPr lang="en-US"/>
              <a:t>##%</a:t>
            </a:r>
          </a:p>
        </p:txBody>
      </p:sp>
      <p:sp>
        <p:nvSpPr>
          <p:cNvPr id="3" name="Slide Number Placeholder 4">
            <a:extLst>
              <a:ext uri="{FF2B5EF4-FFF2-40B4-BE49-F238E27FC236}">
                <a16:creationId xmlns:a16="http://schemas.microsoft.com/office/drawing/2014/main" id="{08B41E50-17C4-7CBB-61F3-6C6135898BCB}"/>
              </a:ext>
            </a:extLst>
          </p:cNvPr>
          <p:cNvSpPr>
            <a:spLocks noGrp="1"/>
          </p:cNvSpPr>
          <p:nvPr>
            <p:ph type="sldNum" sz="quarter" idx="12"/>
          </p:nvPr>
        </p:nvSpPr>
        <p:spPr>
          <a:xfrm>
            <a:off x="640080" y="6343955"/>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10" name="Footer Placeholder 3">
            <a:extLst>
              <a:ext uri="{FF2B5EF4-FFF2-40B4-BE49-F238E27FC236}">
                <a16:creationId xmlns:a16="http://schemas.microsoft.com/office/drawing/2014/main" id="{10DC6949-94CC-3B80-B7C3-0BAF2195198D}"/>
              </a:ext>
            </a:extLst>
          </p:cNvPr>
          <p:cNvSpPr>
            <a:spLocks noGrp="1"/>
          </p:cNvSpPr>
          <p:nvPr>
            <p:ph type="ftr" sz="quarter" idx="11"/>
          </p:nvPr>
        </p:nvSpPr>
        <p:spPr>
          <a:xfrm>
            <a:off x="1524000" y="6343955"/>
            <a:ext cx="2805405" cy="365125"/>
          </a:xfrm>
        </p:spPr>
        <p:txBody>
          <a:bodyPr/>
          <a:lstStyle>
            <a:lvl1pPr>
              <a:defRPr>
                <a:solidFill>
                  <a:schemeClr val="bg1"/>
                </a:solidFill>
              </a:defRPr>
            </a:lvl1pPr>
          </a:lstStyle>
          <a:p>
            <a:r>
              <a:rPr lang="en-US"/>
              <a:t>Sample Footer Text</a:t>
            </a:r>
          </a:p>
        </p:txBody>
      </p:sp>
      <p:sp>
        <p:nvSpPr>
          <p:cNvPr id="9" name="Date Placeholder 2">
            <a:extLst>
              <a:ext uri="{FF2B5EF4-FFF2-40B4-BE49-F238E27FC236}">
                <a16:creationId xmlns:a16="http://schemas.microsoft.com/office/drawing/2014/main" id="{CB36698A-C952-28A6-1E24-016F9C0D20BE}"/>
              </a:ext>
            </a:extLst>
          </p:cNvPr>
          <p:cNvSpPr>
            <a:spLocks noGrp="1"/>
          </p:cNvSpPr>
          <p:nvPr>
            <p:ph type="dt" sz="half" idx="10"/>
          </p:nvPr>
        </p:nvSpPr>
        <p:spPr>
          <a:xfrm>
            <a:off x="9379756" y="6343955"/>
            <a:ext cx="2202644" cy="365125"/>
          </a:xfrm>
        </p:spPr>
        <p:txBody>
          <a:bodyPr/>
          <a:lstStyle>
            <a:lvl1pPr>
              <a:defRPr>
                <a:solidFill>
                  <a:schemeClr val="bg1"/>
                </a:solidFill>
              </a:defRPr>
            </a:lvl1pPr>
          </a:lstStyle>
          <a:p>
            <a:fld id="{DCE8854E-90F8-4761-A9B8-18B1C5A3D25C}" type="datetime1">
              <a:rPr lang="en-US" smtClean="0"/>
              <a:pPr/>
              <a:t>11/17/2025</a:t>
            </a:fld>
            <a:endParaRPr lang="en-US"/>
          </a:p>
        </p:txBody>
      </p:sp>
    </p:spTree>
    <p:extLst>
      <p:ext uri="{BB962C8B-B14F-4D97-AF65-F5344CB8AC3E}">
        <p14:creationId xmlns:p14="http://schemas.microsoft.com/office/powerpoint/2010/main" val="3391933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066800" y="5039139"/>
            <a:ext cx="10058400" cy="914400"/>
          </a:xfrm>
        </p:spPr>
        <p:txBody>
          <a:bodyPr anchor="t">
            <a:normAutofit/>
          </a:bodyPr>
          <a:lstStyle>
            <a:lvl1pPr algn="ctr">
              <a:lnSpc>
                <a:spcPct val="110000"/>
              </a:lnSpc>
              <a:defRPr sz="2000" b="1" i="0" cap="all" baseline="0">
                <a:solidFill>
                  <a:schemeClr val="accent2"/>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066800" y="685801"/>
            <a:ext cx="10058400" cy="4334434"/>
          </a:xfrm>
        </p:spPr>
        <p:txBody>
          <a:bodyPr anchor="b">
            <a:normAutofit/>
          </a:bodyPr>
          <a:lstStyle>
            <a:lvl1pPr marL="0" indent="0" algn="ctr">
              <a:lnSpc>
                <a:spcPct val="90000"/>
              </a:lnSpc>
              <a:buNone/>
              <a:defRPr sz="27000" b="0" i="0">
                <a:solidFill>
                  <a:schemeClr val="tx2"/>
                </a:solidFill>
                <a:latin typeface="+mn-lt"/>
              </a:defRPr>
            </a:lvl1pPr>
          </a:lstStyle>
          <a:p>
            <a:pPr lvl="0"/>
            <a:r>
              <a:rPr lang="en-US"/>
              <a:t>##%</a:t>
            </a:r>
          </a:p>
        </p:txBody>
      </p:sp>
      <p:sp>
        <p:nvSpPr>
          <p:cNvPr id="6" name="Slide Number Placeholder 4">
            <a:extLst>
              <a:ext uri="{FF2B5EF4-FFF2-40B4-BE49-F238E27FC236}">
                <a16:creationId xmlns:a16="http://schemas.microsoft.com/office/drawing/2014/main" id="{796391C3-4992-238E-DA26-2E9782D8922A}"/>
              </a:ext>
            </a:extLst>
          </p:cNvPr>
          <p:cNvSpPr>
            <a:spLocks noGrp="1"/>
          </p:cNvSpPr>
          <p:nvPr>
            <p:ph type="sldNum" sz="quarter" idx="12"/>
          </p:nvPr>
        </p:nvSpPr>
        <p:spPr>
          <a:xfrm>
            <a:off x="640080" y="6343955"/>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1F35E9FA-D749-4B0D-A60E-CFC9630D3818}" type="datetime1">
              <a:rPr lang="en-US" smtClean="0"/>
              <a:t>11/17/2025</a:t>
            </a:fld>
            <a:endParaRPr lang="en-US"/>
          </a:p>
        </p:txBody>
      </p:sp>
    </p:spTree>
    <p:extLst>
      <p:ext uri="{BB962C8B-B14F-4D97-AF65-F5344CB8AC3E}">
        <p14:creationId xmlns:p14="http://schemas.microsoft.com/office/powerpoint/2010/main" val="2554329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4000" y="1524001"/>
            <a:ext cx="10058392" cy="3719887"/>
          </a:xfrm>
        </p:spPr>
        <p:txBody>
          <a:bodyPr anchor="t">
            <a:normAutofit/>
          </a:bodyPr>
          <a:lstStyle>
            <a:lvl1pPr marL="0" indent="0">
              <a:lnSpc>
                <a:spcPct val="90000"/>
              </a:lnSpc>
              <a:buNone/>
              <a:defRPr sz="5000" b="1" cap="all" baseline="0"/>
            </a:lvl1pPr>
            <a:lvl2pPr marL="228600" indent="0">
              <a:lnSpc>
                <a:spcPct val="90000"/>
              </a:lnSpc>
              <a:buNone/>
              <a:defRPr sz="5000" b="1" cap="all" baseline="0"/>
            </a:lvl2pPr>
            <a:lvl3pPr marL="457200" indent="0">
              <a:lnSpc>
                <a:spcPct val="90000"/>
              </a:lnSpc>
              <a:buNone/>
              <a:defRPr sz="5000" b="1" cap="all" baseline="0"/>
            </a:lvl3pPr>
            <a:lvl4pPr marL="685800" indent="0">
              <a:lnSpc>
                <a:spcPct val="90000"/>
              </a:lnSpc>
              <a:buNone/>
              <a:defRPr sz="5000" b="1" cap="all" baseline="0"/>
            </a:lvl4pPr>
            <a:lvl5pPr marL="914400" indent="0">
              <a:lnSpc>
                <a:spcPct val="90000"/>
              </a:lnSpc>
              <a:buNone/>
              <a:defRPr sz="5000" b="1"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67A35BA-41D5-4E87-94C2-E365E2A3656B}" type="datetime1">
              <a:rPr lang="en-US" smtClean="0"/>
              <a:pPr/>
              <a:t>11/17/2025</a:t>
            </a:fld>
            <a:endParaRPr lang="en-US"/>
          </a:p>
        </p:txBody>
      </p:sp>
      <p:cxnSp>
        <p:nvCxnSpPr>
          <p:cNvPr id="6" name="Straight Connector 5">
            <a:extLst>
              <a:ext uri="{FF2B5EF4-FFF2-40B4-BE49-F238E27FC236}">
                <a16:creationId xmlns:a16="http://schemas.microsoft.com/office/drawing/2014/main" id="{DBE49238-DF0A-377C-44CB-3CB196CE8B0F}"/>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BD35DDC-8314-6A30-6D59-7CFF0BD5045F}"/>
              </a:ext>
            </a:extLst>
          </p:cNvPr>
          <p:cNvGrpSpPr/>
          <p:nvPr userDrawn="1"/>
        </p:nvGrpSpPr>
        <p:grpSpPr>
          <a:xfrm flipV="1">
            <a:off x="11078040" y="5621541"/>
            <a:ext cx="504370" cy="544340"/>
            <a:chOff x="10917026" y="837879"/>
            <a:chExt cx="513774" cy="554490"/>
          </a:xfrm>
        </p:grpSpPr>
        <p:sp>
          <p:nvSpPr>
            <p:cNvPr id="17" name="Graphic 12">
              <a:extLst>
                <a:ext uri="{FF2B5EF4-FFF2-40B4-BE49-F238E27FC236}">
                  <a16:creationId xmlns:a16="http://schemas.microsoft.com/office/drawing/2014/main" id="{EA215C9F-878F-671A-B9B7-F595B6F08C9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8" name="Graphic 13">
              <a:extLst>
                <a:ext uri="{FF2B5EF4-FFF2-40B4-BE49-F238E27FC236}">
                  <a16:creationId xmlns:a16="http://schemas.microsoft.com/office/drawing/2014/main" id="{1FDC6A2A-8F91-EB17-2338-E6C2D2EBAE8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9" name="Graphic 15">
              <a:extLst>
                <a:ext uri="{FF2B5EF4-FFF2-40B4-BE49-F238E27FC236}">
                  <a16:creationId xmlns:a16="http://schemas.microsoft.com/office/drawing/2014/main" id="{CF011AA8-B85F-1FFC-8166-AEC55059422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58196551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6" name="Content Placeholder 6">
            <a:extLst>
              <a:ext uri="{FF2B5EF4-FFF2-40B4-BE49-F238E27FC236}">
                <a16:creationId xmlns:a16="http://schemas.microsoft.com/office/drawing/2014/main" id="{CA85F09D-A87B-CB41-9F0D-563DF42750FB}"/>
              </a:ext>
            </a:extLst>
          </p:cNvPr>
          <p:cNvSpPr>
            <a:spLocks noGrp="1"/>
          </p:cNvSpPr>
          <p:nvPr>
            <p:ph sz="quarter" idx="13" hasCustomPrompt="1"/>
          </p:nvPr>
        </p:nvSpPr>
        <p:spPr>
          <a:xfrm>
            <a:off x="1526591" y="1690313"/>
            <a:ext cx="10058392" cy="3719887"/>
          </a:xfrm>
        </p:spPr>
        <p:txBody>
          <a:bodyPr anchor="b">
            <a:normAutofit/>
          </a:bodyPr>
          <a:lstStyle>
            <a:lvl1pPr marL="0" indent="0">
              <a:lnSpc>
                <a:spcPct val="90000"/>
              </a:lnSpc>
              <a:buNone/>
              <a:defRPr sz="5000" b="1" cap="all" baseline="0">
                <a:solidFill>
                  <a:schemeClr val="bg2"/>
                </a:solidFill>
              </a:defRPr>
            </a:lvl1pPr>
            <a:lvl2pPr marL="228600" indent="0">
              <a:lnSpc>
                <a:spcPct val="90000"/>
              </a:lnSpc>
              <a:buNone/>
              <a:defRPr sz="5000" b="1" cap="all" baseline="0">
                <a:solidFill>
                  <a:schemeClr val="bg2"/>
                </a:solidFill>
              </a:defRPr>
            </a:lvl2pPr>
            <a:lvl3pPr marL="457200" indent="0">
              <a:lnSpc>
                <a:spcPct val="90000"/>
              </a:lnSpc>
              <a:buNone/>
              <a:defRPr sz="5000" b="1" cap="all" baseline="0">
                <a:solidFill>
                  <a:schemeClr val="bg2"/>
                </a:solidFill>
              </a:defRPr>
            </a:lvl3pPr>
            <a:lvl4pPr marL="685800" indent="0">
              <a:lnSpc>
                <a:spcPct val="90000"/>
              </a:lnSpc>
              <a:buNone/>
              <a:defRPr sz="5000" b="1" cap="all" baseline="0">
                <a:solidFill>
                  <a:schemeClr val="bg2"/>
                </a:solidFill>
              </a:defRPr>
            </a:lvl4pPr>
            <a:lvl5pPr marL="914400" indent="0">
              <a:lnSpc>
                <a:spcPct val="90000"/>
              </a:lnSpc>
              <a:buNone/>
              <a:defRPr sz="5000" b="1" cap="all" baseline="0">
                <a:solidFill>
                  <a:schemeClr val="bg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a:extLst>
              <a:ext uri="{FF2B5EF4-FFF2-40B4-BE49-F238E27FC236}">
                <a16:creationId xmlns:a16="http://schemas.microsoft.com/office/drawing/2014/main" id="{00F7CBC6-342F-01DB-66E0-884090B8C49E}"/>
              </a:ext>
            </a:extLst>
          </p:cNvPr>
          <p:cNvSpPr>
            <a:spLocks noGrp="1"/>
          </p:cNvSpPr>
          <p:nvPr>
            <p:ph type="sldNum" sz="quarter" idx="12"/>
          </p:nvPr>
        </p:nvSpPr>
        <p:spPr>
          <a:xfrm>
            <a:off x="533400" y="6343955"/>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AEFC801C-C54B-4E4E-A0DD-68C292C7D70F}" type="datetime1">
              <a:rPr lang="en-US" smtClean="0"/>
              <a:pPr/>
              <a:t>11/17/2025</a:t>
            </a:fld>
            <a:endParaRPr lang="en-US"/>
          </a:p>
        </p:txBody>
      </p:sp>
      <p:cxnSp>
        <p:nvCxnSpPr>
          <p:cNvPr id="12" name="Straight Connector 11">
            <a:extLst>
              <a:ext uri="{FF2B5EF4-FFF2-40B4-BE49-F238E27FC236}">
                <a16:creationId xmlns:a16="http://schemas.microsoft.com/office/drawing/2014/main" id="{8E2B2DB4-DD7D-58E1-01FE-5FFF910648A7}"/>
              </a:ext>
              <a:ext uri="{C183D7F6-B498-43B3-948B-1728B52AA6E4}">
                <adec:decorative xmlns:adec="http://schemas.microsoft.com/office/drawing/2017/decorative" val="1"/>
              </a:ext>
            </a:extLst>
          </p:cNvPr>
          <p:cNvCxnSpPr>
            <a:cxnSpLocks/>
          </p:cNvCxnSpPr>
          <p:nvPr userDrawn="1"/>
        </p:nvCxnSpPr>
        <p:spPr>
          <a:xfrm>
            <a:off x="841248" y="0"/>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9D56D9B-2864-E096-10F4-5D8317251883}"/>
              </a:ext>
            </a:extLst>
          </p:cNvPr>
          <p:cNvGrpSpPr/>
          <p:nvPr userDrawn="1"/>
        </p:nvGrpSpPr>
        <p:grpSpPr>
          <a:xfrm>
            <a:off x="11078040" y="685800"/>
            <a:ext cx="504370" cy="544340"/>
            <a:chOff x="10917026" y="837879"/>
            <a:chExt cx="513774" cy="554490"/>
          </a:xfrm>
        </p:grpSpPr>
        <p:sp>
          <p:nvSpPr>
            <p:cNvPr id="23" name="Graphic 12">
              <a:extLst>
                <a:ext uri="{FF2B5EF4-FFF2-40B4-BE49-F238E27FC236}">
                  <a16:creationId xmlns:a16="http://schemas.microsoft.com/office/drawing/2014/main" id="{9E434210-AC88-0E90-99A6-F5157D40C9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24" name="Graphic 13">
              <a:extLst>
                <a:ext uri="{FF2B5EF4-FFF2-40B4-BE49-F238E27FC236}">
                  <a16:creationId xmlns:a16="http://schemas.microsoft.com/office/drawing/2014/main" id="{653B4F72-DA95-D4DE-FAE7-DC2D5E6049D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25" name="Graphic 15">
              <a:extLst>
                <a:ext uri="{FF2B5EF4-FFF2-40B4-BE49-F238E27FC236}">
                  <a16:creationId xmlns:a16="http://schemas.microsoft.com/office/drawing/2014/main" id="{2BE78A52-1376-FE2B-92AE-364DDFA47BA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713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E4F0D3D-A04C-F099-0546-411DF9406A39}"/>
              </a:ext>
            </a:extLst>
          </p:cNvPr>
          <p:cNvGrpSpPr/>
          <p:nvPr userDrawn="1"/>
        </p:nvGrpSpPr>
        <p:grpSpPr>
          <a:xfrm>
            <a:off x="11078040" y="685800"/>
            <a:ext cx="504370" cy="544340"/>
            <a:chOff x="10917026" y="837879"/>
            <a:chExt cx="513774" cy="554490"/>
          </a:xfrm>
        </p:grpSpPr>
        <p:sp>
          <p:nvSpPr>
            <p:cNvPr id="30" name="Graphic 12">
              <a:extLst>
                <a:ext uri="{FF2B5EF4-FFF2-40B4-BE49-F238E27FC236}">
                  <a16:creationId xmlns:a16="http://schemas.microsoft.com/office/drawing/2014/main" id="{EC673102-B70E-FEBF-D297-FC1C83D4590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31" name="Graphic 13">
              <a:extLst>
                <a:ext uri="{FF2B5EF4-FFF2-40B4-BE49-F238E27FC236}">
                  <a16:creationId xmlns:a16="http://schemas.microsoft.com/office/drawing/2014/main" id="{0943C261-48FF-2C9A-8493-EA11792624D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32" name="Graphic 15">
              <a:extLst>
                <a:ext uri="{FF2B5EF4-FFF2-40B4-BE49-F238E27FC236}">
                  <a16:creationId xmlns:a16="http://schemas.microsoft.com/office/drawing/2014/main" id="{322FF879-90E3-2ADF-6584-DD72AE6508D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
        <p:nvSpPr>
          <p:cNvPr id="8" name="Title 1">
            <a:extLst>
              <a:ext uri="{FF2B5EF4-FFF2-40B4-BE49-F238E27FC236}">
                <a16:creationId xmlns:a16="http://schemas.microsoft.com/office/drawing/2014/main" id="{8CEC42AA-27BF-B007-BB04-09C8C9EC4AB7}"/>
              </a:ext>
            </a:extLst>
          </p:cNvPr>
          <p:cNvSpPr>
            <a:spLocks noGrp="1"/>
          </p:cNvSpPr>
          <p:nvPr>
            <p:ph type="ctrTitle"/>
          </p:nvPr>
        </p:nvSpPr>
        <p:spPr>
          <a:xfrm>
            <a:off x="693824" y="1821900"/>
            <a:ext cx="10058376" cy="2303329"/>
          </a:xfrm>
        </p:spPr>
        <p:txBody>
          <a:bodyPr vert="horz" lIns="91440" tIns="45720" rIns="91440" bIns="45720" rtlCol="0" anchor="b">
            <a:noAutofit/>
          </a:bodyPr>
          <a:lstStyle>
            <a:lvl1pPr>
              <a:defRPr lang="en-US" sz="8000" dirty="0">
                <a:solidFill>
                  <a:schemeClr val="bg2"/>
                </a:solidFill>
              </a:defRPr>
            </a:lvl1pPr>
          </a:lstStyle>
          <a:p>
            <a:pPr lvl="0"/>
            <a:r>
              <a:rPr lang="en-US" dirty="0"/>
              <a:t>Click to edit Master title style</a:t>
            </a:r>
          </a:p>
        </p:txBody>
      </p:sp>
      <p:sp>
        <p:nvSpPr>
          <p:cNvPr id="7" name="Subtitle 2">
            <a:extLst>
              <a:ext uri="{FF2B5EF4-FFF2-40B4-BE49-F238E27FC236}">
                <a16:creationId xmlns:a16="http://schemas.microsoft.com/office/drawing/2014/main" id="{2D02356A-0FAC-18A7-430E-172D662A1E14}"/>
              </a:ext>
            </a:extLst>
          </p:cNvPr>
          <p:cNvSpPr>
            <a:spLocks noGrp="1"/>
          </p:cNvSpPr>
          <p:nvPr>
            <p:ph type="subTitle" idx="1"/>
          </p:nvPr>
        </p:nvSpPr>
        <p:spPr>
          <a:xfrm>
            <a:off x="693824" y="4337220"/>
            <a:ext cx="8229593" cy="1235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93824" y="6343955"/>
            <a:ext cx="2805405" cy="365125"/>
          </a:xfrm>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D07A3B59-4DAC-4AFE-874D-3A86EC3801A0}" type="datetime1">
              <a:rPr lang="en-US" smtClean="0"/>
              <a:pPr/>
              <a:t>11/17/2025</a:t>
            </a:fld>
            <a:endParaRPr lang="en-US"/>
          </a:p>
        </p:txBody>
      </p:sp>
    </p:spTree>
    <p:extLst>
      <p:ext uri="{BB962C8B-B14F-4D97-AF65-F5344CB8AC3E}">
        <p14:creationId xmlns:p14="http://schemas.microsoft.com/office/powerpoint/2010/main" val="359462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6" name="Content Placeholder 6">
            <a:extLst>
              <a:ext uri="{FF2B5EF4-FFF2-40B4-BE49-F238E27FC236}">
                <a16:creationId xmlns:a16="http://schemas.microsoft.com/office/drawing/2014/main" id="{3055D1E2-672A-BC69-9411-7E76AE1C25DE}"/>
              </a:ext>
            </a:extLst>
          </p:cNvPr>
          <p:cNvSpPr>
            <a:spLocks noGrp="1"/>
          </p:cNvSpPr>
          <p:nvPr>
            <p:ph sz="quarter" idx="13" hasCustomPrompt="1"/>
          </p:nvPr>
        </p:nvSpPr>
        <p:spPr>
          <a:xfrm>
            <a:off x="1524000" y="1524001"/>
            <a:ext cx="10058392" cy="3719887"/>
          </a:xfrm>
        </p:spPr>
        <p:txBody>
          <a:bodyPr anchor="t">
            <a:normAutofit/>
          </a:bodyPr>
          <a:lstStyle>
            <a:lvl1pPr marL="0" indent="0">
              <a:lnSpc>
                <a:spcPct val="90000"/>
              </a:lnSpc>
              <a:buNone/>
              <a:defRPr sz="5000" b="1" cap="all" baseline="0"/>
            </a:lvl1pPr>
            <a:lvl2pPr marL="228600" indent="0">
              <a:lnSpc>
                <a:spcPct val="90000"/>
              </a:lnSpc>
              <a:buNone/>
              <a:defRPr sz="5000" b="1" cap="all" baseline="0"/>
            </a:lvl2pPr>
            <a:lvl3pPr marL="457200" indent="0">
              <a:lnSpc>
                <a:spcPct val="90000"/>
              </a:lnSpc>
              <a:buNone/>
              <a:defRPr sz="5000" b="1" cap="all" baseline="0"/>
            </a:lvl3pPr>
            <a:lvl4pPr marL="685800" indent="0">
              <a:lnSpc>
                <a:spcPct val="90000"/>
              </a:lnSpc>
              <a:buNone/>
              <a:defRPr sz="5000" b="1" cap="all" baseline="0"/>
            </a:lvl4pPr>
            <a:lvl5pPr marL="914400" indent="0">
              <a:lnSpc>
                <a:spcPct val="90000"/>
              </a:lnSpc>
              <a:buNone/>
              <a:defRPr sz="5000" b="1"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615EEC7-2B19-40F0-9B64-A564E832ADEB}" type="datetime1">
              <a:rPr lang="en-US" smtClean="0"/>
              <a:t>11/17/2025</a:t>
            </a:fld>
            <a:endParaRPr lang="en-US"/>
          </a:p>
        </p:txBody>
      </p:sp>
      <p:cxnSp>
        <p:nvCxnSpPr>
          <p:cNvPr id="13" name="Straight Connector 12">
            <a:extLst>
              <a:ext uri="{FF2B5EF4-FFF2-40B4-BE49-F238E27FC236}">
                <a16:creationId xmlns:a16="http://schemas.microsoft.com/office/drawing/2014/main" id="{FEA9293D-D6A1-8AF9-4813-CA78F41FC415}"/>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6023739-FBF1-75F2-EA5B-628D1D31BA94}"/>
              </a:ext>
            </a:extLst>
          </p:cNvPr>
          <p:cNvGrpSpPr/>
          <p:nvPr userDrawn="1"/>
        </p:nvGrpSpPr>
        <p:grpSpPr>
          <a:xfrm flipV="1">
            <a:off x="11078040" y="5621541"/>
            <a:ext cx="504370" cy="544340"/>
            <a:chOff x="10917026" y="837879"/>
            <a:chExt cx="513774" cy="554490"/>
          </a:xfrm>
        </p:grpSpPr>
        <p:sp>
          <p:nvSpPr>
            <p:cNvPr id="15" name="Graphic 12">
              <a:extLst>
                <a:ext uri="{FF2B5EF4-FFF2-40B4-BE49-F238E27FC236}">
                  <a16:creationId xmlns:a16="http://schemas.microsoft.com/office/drawing/2014/main" id="{D0F1A970-FF5D-F896-04FA-CE4666C8553E}"/>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6" name="Graphic 13">
              <a:extLst>
                <a:ext uri="{FF2B5EF4-FFF2-40B4-BE49-F238E27FC236}">
                  <a16:creationId xmlns:a16="http://schemas.microsoft.com/office/drawing/2014/main" id="{B139D13F-0D14-73D2-8BA3-AB49A0A4541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7" name="Graphic 15">
              <a:extLst>
                <a:ext uri="{FF2B5EF4-FFF2-40B4-BE49-F238E27FC236}">
                  <a16:creationId xmlns:a16="http://schemas.microsoft.com/office/drawing/2014/main" id="{A8A8E97E-9C11-2BC8-9144-BDB59524BF45}"/>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132514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2455036-72A5-504C-C91E-CA942A9C1B15}"/>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AAC21E96-E96F-13AB-4E2D-2F2A9463609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0DCA12CF-50BA-FD37-1BFD-37DBA94A1E4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8C62BDEF-3630-134A-D8AF-6029EE44805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7" name="Title 6">
            <a:extLst>
              <a:ext uri="{FF2B5EF4-FFF2-40B4-BE49-F238E27FC236}">
                <a16:creationId xmlns:a16="http://schemas.microsoft.com/office/drawing/2014/main" id="{BF9D5BEE-93D7-A052-AACD-00C46FF56143}"/>
              </a:ext>
            </a:extLst>
          </p:cNvPr>
          <p:cNvSpPr>
            <a:spLocks noGrp="1"/>
          </p:cNvSpPr>
          <p:nvPr>
            <p:ph type="title" hasCustomPrompt="1"/>
          </p:nvPr>
        </p:nvSpPr>
        <p:spPr>
          <a:xfrm>
            <a:off x="1524000" y="4955722"/>
            <a:ext cx="9143999" cy="669472"/>
          </a:xfrm>
        </p:spPr>
        <p:txBody>
          <a:bodyPr anchor="ctr">
            <a:normAutofit/>
          </a:bodyPr>
          <a:lstStyle>
            <a:lvl1pPr>
              <a:lnSpc>
                <a:spcPct val="120000"/>
              </a:lnSpc>
              <a:defRPr sz="2000">
                <a:solidFill>
                  <a:schemeClr val="accent2"/>
                </a:solidFill>
              </a:defRPr>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6" name="Content Placeholder 15">
            <a:extLst>
              <a:ext uri="{FF2B5EF4-FFF2-40B4-BE49-F238E27FC236}">
                <a16:creationId xmlns:a16="http://schemas.microsoft.com/office/drawing/2014/main" id="{F08A4F7D-BA50-448B-6700-E8EB878B3364}"/>
              </a:ext>
            </a:extLst>
          </p:cNvPr>
          <p:cNvSpPr>
            <a:spLocks noGrp="1"/>
          </p:cNvSpPr>
          <p:nvPr>
            <p:ph sz="quarter" idx="14" hasCustomPrompt="1"/>
          </p:nvPr>
        </p:nvSpPr>
        <p:spPr>
          <a:xfrm>
            <a:off x="1549400" y="1536700"/>
            <a:ext cx="9144000" cy="3111500"/>
          </a:xfrm>
        </p:spPr>
        <p:txBody>
          <a:bodyPr>
            <a:normAutofit/>
          </a:bodyPr>
          <a:lstStyle>
            <a:lvl1pPr marL="0" indent="0">
              <a:lnSpc>
                <a:spcPct val="90000"/>
              </a:lnSpc>
              <a:buNone/>
              <a:defRPr sz="5000" b="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4A6891D2-C712-4357-A4F9-7362E459A272}" type="datetime1">
              <a:rPr lang="en-US" smtClean="0"/>
              <a:t>11/17/2025</a:t>
            </a:fld>
            <a:endParaRPr lang="en-US"/>
          </a:p>
        </p:txBody>
      </p:sp>
      <p:cxnSp>
        <p:nvCxnSpPr>
          <p:cNvPr id="13" name="Straight Connector 12">
            <a:extLst>
              <a:ext uri="{FF2B5EF4-FFF2-40B4-BE49-F238E27FC236}">
                <a16:creationId xmlns:a16="http://schemas.microsoft.com/office/drawing/2014/main" id="{E2982CD0-EB8A-46A8-84EC-153D7BA32560}"/>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65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E6EF1BF-151B-8EEC-0E02-E06802C34ADA}"/>
              </a:ext>
            </a:extLst>
          </p:cNvPr>
          <p:cNvSpPr>
            <a:spLocks noGrp="1"/>
          </p:cNvSpPr>
          <p:nvPr>
            <p:ph type="title" hasCustomPrompt="1"/>
          </p:nvPr>
        </p:nvSpPr>
        <p:spPr>
          <a:xfrm>
            <a:off x="731520" y="4955721"/>
            <a:ext cx="9143999" cy="669472"/>
          </a:xfrm>
        </p:spPr>
        <p:txBody>
          <a:bodyPr anchor="ctr">
            <a:normAutofit/>
          </a:bodyPr>
          <a:lstStyle>
            <a:lvl1pPr>
              <a:lnSpc>
                <a:spcPct val="120000"/>
              </a:lnSpc>
              <a:defRPr sz="2000"/>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
        <p:nvSpPr>
          <p:cNvPr id="13" name="Content Placeholder 12">
            <a:extLst>
              <a:ext uri="{FF2B5EF4-FFF2-40B4-BE49-F238E27FC236}">
                <a16:creationId xmlns:a16="http://schemas.microsoft.com/office/drawing/2014/main" id="{99640F48-020D-81AF-A324-1A8C96F82127}"/>
              </a:ext>
            </a:extLst>
          </p:cNvPr>
          <p:cNvSpPr>
            <a:spLocks noGrp="1"/>
          </p:cNvSpPr>
          <p:nvPr>
            <p:ph sz="quarter" idx="14" hasCustomPrompt="1"/>
          </p:nvPr>
        </p:nvSpPr>
        <p:spPr>
          <a:xfrm>
            <a:off x="731838" y="1344613"/>
            <a:ext cx="9144000" cy="3290887"/>
          </a:xfrm>
        </p:spPr>
        <p:txBody>
          <a:bodyPr anchor="ctr">
            <a:normAutofit/>
          </a:bodyPr>
          <a:lstStyle>
            <a:lvl1pPr marL="0" indent="0">
              <a:lnSpc>
                <a:spcPct val="90000"/>
              </a:lnSpc>
              <a:buNone/>
              <a:defRPr sz="500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31520" y="6343955"/>
            <a:ext cx="2805405" cy="365125"/>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234566FD-24FB-4338-A35C-D9AE347B4F66}" type="datetime1">
              <a:rPr lang="en-US" smtClean="0"/>
              <a:pPr/>
              <a:t>11/17/2025</a:t>
            </a:fld>
            <a:endParaRPr lang="en-US"/>
          </a:p>
        </p:txBody>
      </p:sp>
      <p:grpSp>
        <p:nvGrpSpPr>
          <p:cNvPr id="6" name="Group 5">
            <a:extLst>
              <a:ext uri="{FF2B5EF4-FFF2-40B4-BE49-F238E27FC236}">
                <a16:creationId xmlns:a16="http://schemas.microsoft.com/office/drawing/2014/main" id="{65B35AFC-D0D8-27D0-7877-F898628C3791}"/>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E071C14C-69C9-51C1-C72F-11F52037955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9" name="Graphic 13">
              <a:extLst>
                <a:ext uri="{FF2B5EF4-FFF2-40B4-BE49-F238E27FC236}">
                  <a16:creationId xmlns:a16="http://schemas.microsoft.com/office/drawing/2014/main" id="{D19ADD24-6A4A-7A9D-F028-439BF3EA250B}"/>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0" name="Graphic 15">
              <a:extLst>
                <a:ext uri="{FF2B5EF4-FFF2-40B4-BE49-F238E27FC236}">
                  <a16:creationId xmlns:a16="http://schemas.microsoft.com/office/drawing/2014/main" id="{AE878D98-B8A1-9693-E217-46740B9C7FD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99076297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42ABA34-9E2C-57A7-6EC1-822DB06AB4A5}"/>
              </a:ext>
            </a:extLst>
          </p:cNvPr>
          <p:cNvSpPr>
            <a:spLocks noGrp="1"/>
          </p:cNvSpPr>
          <p:nvPr>
            <p:ph type="title" hasCustomPrompt="1"/>
          </p:nvPr>
        </p:nvSpPr>
        <p:spPr>
          <a:xfrm>
            <a:off x="731520" y="4955722"/>
            <a:ext cx="9143999" cy="669472"/>
          </a:xfrm>
        </p:spPr>
        <p:txBody>
          <a:bodyPr anchor="ctr">
            <a:normAutofit/>
          </a:bodyPr>
          <a:lstStyle>
            <a:lvl1pPr>
              <a:lnSpc>
                <a:spcPct val="120000"/>
              </a:lnSpc>
              <a:defRPr sz="2000">
                <a:solidFill>
                  <a:schemeClr val="accent2"/>
                </a:solidFill>
              </a:defRPr>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3" name="Content Placeholder 12">
            <a:extLst>
              <a:ext uri="{FF2B5EF4-FFF2-40B4-BE49-F238E27FC236}">
                <a16:creationId xmlns:a16="http://schemas.microsoft.com/office/drawing/2014/main" id="{84393E52-BC0A-C941-AB99-B2E2040F966A}"/>
              </a:ext>
            </a:extLst>
          </p:cNvPr>
          <p:cNvSpPr>
            <a:spLocks noGrp="1"/>
          </p:cNvSpPr>
          <p:nvPr>
            <p:ph sz="quarter" idx="14" hasCustomPrompt="1"/>
          </p:nvPr>
        </p:nvSpPr>
        <p:spPr>
          <a:xfrm>
            <a:off x="731838" y="1344613"/>
            <a:ext cx="9144000" cy="3290887"/>
          </a:xfrm>
        </p:spPr>
        <p:txBody>
          <a:bodyPr anchor="ctr">
            <a:normAutofit/>
          </a:bodyPr>
          <a:lstStyle>
            <a:lvl1pPr marL="0" indent="0">
              <a:lnSpc>
                <a:spcPct val="90000"/>
              </a:lnSpc>
              <a:buNone/>
              <a:defRPr sz="500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D02BF1DD-1BF4-406D-9906-B4846BCC8D55}" type="datetime1">
              <a:rPr lang="en-US" smtClean="0"/>
              <a:t>11/17/2025</a:t>
            </a:fld>
            <a:endParaRPr lang="en-US"/>
          </a:p>
        </p:txBody>
      </p:sp>
      <p:grpSp>
        <p:nvGrpSpPr>
          <p:cNvPr id="9" name="Group 8">
            <a:extLst>
              <a:ext uri="{FF2B5EF4-FFF2-40B4-BE49-F238E27FC236}">
                <a16:creationId xmlns:a16="http://schemas.microsoft.com/office/drawing/2014/main" id="{038AFCDA-E25A-66FA-A065-43B64A7DC53D}"/>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BC1282DB-3134-604E-A636-7EC91636C53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01622449-7FF6-2681-8BAB-610A3A6F0F9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DF1B7C46-3578-8B8A-2B33-C7E41C8F09E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65398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7B80538-E0C0-8B37-2CBC-715464FE825E}"/>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9" name="Content Placeholder 5">
            <a:extLst>
              <a:ext uri="{FF2B5EF4-FFF2-40B4-BE49-F238E27FC236}">
                <a16:creationId xmlns:a16="http://schemas.microsoft.com/office/drawing/2014/main" id="{7C0431DD-A630-224B-A787-6BF3732EE15B}"/>
              </a:ext>
            </a:extLst>
          </p:cNvPr>
          <p:cNvSpPr>
            <a:spLocks noGrp="1"/>
          </p:cNvSpPr>
          <p:nvPr>
            <p:ph sz="quarter" idx="15"/>
          </p:nvPr>
        </p:nvSpPr>
        <p:spPr>
          <a:xfrm>
            <a:off x="1524000" y="1905000"/>
            <a:ext cx="4846320" cy="42687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B9CDF450-BB1A-E96B-F44C-F881C731657F}"/>
              </a:ext>
            </a:extLst>
          </p:cNvPr>
          <p:cNvSpPr>
            <a:spLocks noGrp="1"/>
          </p:cNvSpPr>
          <p:nvPr>
            <p:ph sz="quarter" idx="16"/>
          </p:nvPr>
        </p:nvSpPr>
        <p:spPr>
          <a:xfrm>
            <a:off x="6736080" y="1905000"/>
            <a:ext cx="4846320" cy="42687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4E2D18C-90AA-6695-2849-42F0DF3B0F0F}"/>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Footer Placeholder 5">
            <a:extLst>
              <a:ext uri="{FF2B5EF4-FFF2-40B4-BE49-F238E27FC236}">
                <a16:creationId xmlns:a16="http://schemas.microsoft.com/office/drawing/2014/main" id="{0B4E1DD8-E0C8-2F63-6C5D-5D9786B14EDA}"/>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14" name="Date Placeholder 4">
            <a:extLst>
              <a:ext uri="{FF2B5EF4-FFF2-40B4-BE49-F238E27FC236}">
                <a16:creationId xmlns:a16="http://schemas.microsoft.com/office/drawing/2014/main" id="{EE15D4EB-C819-8C4D-4973-D17848DE49F5}"/>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11/17/2025</a:t>
            </a:fld>
            <a:endParaRPr lang="en-US"/>
          </a:p>
        </p:txBody>
      </p:sp>
      <p:sp>
        <p:nvSpPr>
          <p:cNvPr id="16" name="Slide Number Placeholder 6">
            <a:extLst>
              <a:ext uri="{FF2B5EF4-FFF2-40B4-BE49-F238E27FC236}">
                <a16:creationId xmlns:a16="http://schemas.microsoft.com/office/drawing/2014/main" id="{2F83B63A-E313-2543-7396-0E4520FC006F}"/>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080128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B3D62A-20D4-C83A-8EC5-0F0FC4527F88}"/>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523941" y="1737360"/>
            <a:ext cx="4846320" cy="559834"/>
          </a:xfr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736080" y="1737360"/>
            <a:ext cx="4846320" cy="559834"/>
          </a:xfr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1524000" y="2387600"/>
            <a:ext cx="4846320" cy="37861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736080" y="2387600"/>
            <a:ext cx="4846320" cy="37861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5017F05-8154-C1CA-504D-0FCFD392C8ED}"/>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Footer Placeholder 5">
            <a:extLst>
              <a:ext uri="{FF2B5EF4-FFF2-40B4-BE49-F238E27FC236}">
                <a16:creationId xmlns:a16="http://schemas.microsoft.com/office/drawing/2014/main" id="{DADACAB8-8D38-74EC-8F23-74C19B5E311C}"/>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13" name="Date Placeholder 4">
            <a:extLst>
              <a:ext uri="{FF2B5EF4-FFF2-40B4-BE49-F238E27FC236}">
                <a16:creationId xmlns:a16="http://schemas.microsoft.com/office/drawing/2014/main" id="{C933945D-DCC7-91C9-7715-6D66CD166B14}"/>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11/17/2025</a:t>
            </a:fld>
            <a:endParaRPr lang="en-US"/>
          </a:p>
        </p:txBody>
      </p:sp>
      <p:sp>
        <p:nvSpPr>
          <p:cNvPr id="15" name="Slide Number Placeholder 6">
            <a:extLst>
              <a:ext uri="{FF2B5EF4-FFF2-40B4-BE49-F238E27FC236}">
                <a16:creationId xmlns:a16="http://schemas.microsoft.com/office/drawing/2014/main" id="{8611D5B1-377C-9FAD-8742-CD62D3D705A0}"/>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45468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1E479-4069-C843-393B-6E9B41A957D5}"/>
              </a:ext>
            </a:extLst>
          </p:cNvPr>
          <p:cNvGrpSpPr/>
          <p:nvPr userDrawn="1"/>
        </p:nvGrpSpPr>
        <p:grpSpPr>
          <a:xfrm flipV="1">
            <a:off x="11078040" y="5621541"/>
            <a:ext cx="504370" cy="544340"/>
            <a:chOff x="10917026" y="837879"/>
            <a:chExt cx="513774" cy="554490"/>
          </a:xfrm>
        </p:grpSpPr>
        <p:sp>
          <p:nvSpPr>
            <p:cNvPr id="3" name="Graphic 12">
              <a:extLst>
                <a:ext uri="{FF2B5EF4-FFF2-40B4-BE49-F238E27FC236}">
                  <a16:creationId xmlns:a16="http://schemas.microsoft.com/office/drawing/2014/main" id="{9371E991-E43A-8273-A079-19D35B2505AD}"/>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31556ED0-DF39-D5B2-4B44-3ABD175F11F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D28126CE-14E8-D34A-20CD-7A393D29D36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
        <p:nvSpPr>
          <p:cNvPr id="6" name="Title 1">
            <a:extLst>
              <a:ext uri="{FF2B5EF4-FFF2-40B4-BE49-F238E27FC236}">
                <a16:creationId xmlns:a16="http://schemas.microsoft.com/office/drawing/2014/main" id="{B4A8E7DD-F0B9-81F7-287D-3CB3DD2F7595}"/>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9" name="Footer Placeholder 5">
            <a:extLst>
              <a:ext uri="{FF2B5EF4-FFF2-40B4-BE49-F238E27FC236}">
                <a16:creationId xmlns:a16="http://schemas.microsoft.com/office/drawing/2014/main" id="{431432E4-BA69-9DA5-4717-E3EA0C6F7E1D}"/>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8" name="Date Placeholder 4">
            <a:extLst>
              <a:ext uri="{FF2B5EF4-FFF2-40B4-BE49-F238E27FC236}">
                <a16:creationId xmlns:a16="http://schemas.microsoft.com/office/drawing/2014/main" id="{109ADB64-53B3-115D-AECE-9573AE4F6B50}"/>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11/17/2025</a:t>
            </a:fld>
            <a:endParaRPr lang="en-US"/>
          </a:p>
        </p:txBody>
      </p:sp>
      <p:sp>
        <p:nvSpPr>
          <p:cNvPr id="10" name="Slide Number Placeholder 6">
            <a:extLst>
              <a:ext uri="{FF2B5EF4-FFF2-40B4-BE49-F238E27FC236}">
                <a16:creationId xmlns:a16="http://schemas.microsoft.com/office/drawing/2014/main" id="{B4E7037E-3D24-9B01-B8A9-56A86C69701E}"/>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cxnSp>
        <p:nvCxnSpPr>
          <p:cNvPr id="11" name="Straight Connector 10">
            <a:extLst>
              <a:ext uri="{FF2B5EF4-FFF2-40B4-BE49-F238E27FC236}">
                <a16:creationId xmlns:a16="http://schemas.microsoft.com/office/drawing/2014/main" id="{B6245B12-231B-F569-B506-50857FF5F058}"/>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47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8922BC5-E711-4A36-A80E-0A418F83672D}" type="datetime1">
              <a:rPr lang="en-US" smtClean="0"/>
              <a:t>11/17/2025</a:t>
            </a:fld>
            <a:endParaRPr lang="en-US"/>
          </a:p>
        </p:txBody>
      </p:sp>
    </p:spTree>
    <p:extLst>
      <p:ext uri="{BB962C8B-B14F-4D97-AF65-F5344CB8AC3E}">
        <p14:creationId xmlns:p14="http://schemas.microsoft.com/office/powerpoint/2010/main" val="412735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731519"/>
            <a:ext cx="3108960" cy="2651760"/>
          </a:xfrm>
        </p:spPr>
        <p:txBody>
          <a:bodyPr anchor="t">
            <a:noAutofit/>
          </a:bodyPr>
          <a:lstStyle>
            <a:lvl1pP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5ED79D4C-84E4-DE7D-6224-9B34D3EC7A52}"/>
              </a:ext>
            </a:extLst>
          </p:cNvPr>
          <p:cNvSpPr>
            <a:spLocks noGrp="1"/>
          </p:cNvSpPr>
          <p:nvPr>
            <p:ph type="body" sz="half" idx="13"/>
          </p:nvPr>
        </p:nvSpPr>
        <p:spPr>
          <a:xfrm>
            <a:off x="731520" y="3439824"/>
            <a:ext cx="3108960" cy="2743200"/>
          </a:xfrm>
        </p:spPr>
        <p:txBody>
          <a:bodyPr>
            <a:normAutofit/>
          </a:bodyPr>
          <a:lstStyle>
            <a:lvl1pPr marL="0" indent="0">
              <a:buNone/>
              <a:defRPr sz="1400"/>
            </a:lvl1pPr>
          </a:lstStyle>
          <a:p>
            <a:r>
              <a:rPr lang="en-US" dirty="0"/>
              <a:t>Add a brief caption</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114800" y="685800"/>
            <a:ext cx="6440258" cy="5497224"/>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640080" y="6345936"/>
            <a:ext cx="609600" cy="365125"/>
          </a:xfrm>
        </p:spPr>
        <p:txBody>
          <a:bodyPr/>
          <a:lstStyle/>
          <a:p>
            <a:fld id="{AEAA3239-9EA4-4A65-A281-97F994456D9F}" type="slidenum">
              <a:rPr lang="en-US" smtClean="0"/>
              <a:t>‹#›</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1D94988-488B-40CC-9623-27A54F95F7B4}" type="datetime1">
              <a:rPr lang="en-US" smtClean="0"/>
              <a:t>11/17/2025</a:t>
            </a:fld>
            <a:endParaRPr lang="en-US"/>
          </a:p>
        </p:txBody>
      </p:sp>
      <p:grpSp>
        <p:nvGrpSpPr>
          <p:cNvPr id="12" name="Group 11">
            <a:extLst>
              <a:ext uri="{FF2B5EF4-FFF2-40B4-BE49-F238E27FC236}">
                <a16:creationId xmlns:a16="http://schemas.microsoft.com/office/drawing/2014/main" id="{0289281C-AACF-B0FF-0467-84E4A5880E0E}"/>
              </a:ext>
            </a:extLst>
          </p:cNvPr>
          <p:cNvGrpSpPr/>
          <p:nvPr userDrawn="1"/>
        </p:nvGrpSpPr>
        <p:grpSpPr>
          <a:xfrm flipV="1">
            <a:off x="11078040" y="5621541"/>
            <a:ext cx="504370" cy="544340"/>
            <a:chOff x="10917026" y="837879"/>
            <a:chExt cx="513774" cy="554490"/>
          </a:xfrm>
        </p:grpSpPr>
        <p:sp>
          <p:nvSpPr>
            <p:cNvPr id="13" name="Graphic 12">
              <a:extLst>
                <a:ext uri="{FF2B5EF4-FFF2-40B4-BE49-F238E27FC236}">
                  <a16:creationId xmlns:a16="http://schemas.microsoft.com/office/drawing/2014/main" id="{B8CC52C9-51C3-9020-0FCD-5EB77AB5B753}"/>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4" name="Graphic 13">
              <a:extLst>
                <a:ext uri="{FF2B5EF4-FFF2-40B4-BE49-F238E27FC236}">
                  <a16:creationId xmlns:a16="http://schemas.microsoft.com/office/drawing/2014/main" id="{6176F77F-F023-802F-E39B-3BED7F91082F}"/>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9" name="Graphic 15">
              <a:extLst>
                <a:ext uri="{FF2B5EF4-FFF2-40B4-BE49-F238E27FC236}">
                  <a16:creationId xmlns:a16="http://schemas.microsoft.com/office/drawing/2014/main" id="{B3DC35F6-01C6-9167-442E-69469D51012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765897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E33D2F-D845-A10E-F9E5-C6C051C8E9B2}"/>
              </a:ext>
            </a:extLst>
          </p:cNvPr>
          <p:cNvSpPr>
            <a:spLocks noGrp="1"/>
          </p:cNvSpPr>
          <p:nvPr>
            <p:ph type="title"/>
          </p:nvPr>
        </p:nvSpPr>
        <p:spPr>
          <a:xfrm>
            <a:off x="731520" y="731519"/>
            <a:ext cx="3108960" cy="2651760"/>
          </a:xfrm>
        </p:spPr>
        <p:txBody>
          <a:bodyPr anchor="t">
            <a:noAutofit/>
          </a:bodyPr>
          <a:lstStyle>
            <a:lvl1pP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31625BF7-9F13-8163-32DF-576DC01B4C2A}"/>
              </a:ext>
            </a:extLst>
          </p:cNvPr>
          <p:cNvSpPr>
            <a:spLocks noGrp="1"/>
          </p:cNvSpPr>
          <p:nvPr>
            <p:ph type="body" sz="half" idx="13" hasCustomPrompt="1"/>
          </p:nvPr>
        </p:nvSpPr>
        <p:spPr>
          <a:xfrm>
            <a:off x="731520" y="3439824"/>
            <a:ext cx="3108960" cy="2743200"/>
          </a:xfrm>
        </p:spPr>
        <p:txBody>
          <a:bodyPr anchor="b">
            <a:normAutofit/>
          </a:bodyPr>
          <a:lstStyle>
            <a:lvl1pPr marL="0" indent="0">
              <a:buNone/>
              <a:defRPr sz="1400"/>
            </a:lvl1pPr>
          </a:lstStyle>
          <a:p>
            <a:r>
              <a:rPr lang="en-US" dirty="0"/>
              <a:t>Add a brief caption</a:t>
            </a:r>
          </a:p>
        </p:txBody>
      </p:sp>
      <p:sp>
        <p:nvSpPr>
          <p:cNvPr id="11" name="Rectangle 10">
            <a:extLst>
              <a:ext uri="{FF2B5EF4-FFF2-40B4-BE49-F238E27FC236}">
                <a16:creationId xmlns:a16="http://schemas.microsoft.com/office/drawing/2014/main" id="{8E09ABEC-9982-598E-3149-770B511C9DE5}"/>
              </a:ext>
              <a:ext uri="{C183D7F6-B498-43B3-948B-1728B52AA6E4}">
                <adec:decorative xmlns:adec="http://schemas.microsoft.com/office/drawing/2017/decorative" val="1"/>
              </a:ext>
            </a:extLst>
          </p:cNvPr>
          <p:cNvSpPr/>
          <p:nvPr userDrawn="1"/>
        </p:nvSpPr>
        <p:spPr>
          <a:xfrm>
            <a:off x="5121319" y="674976"/>
            <a:ext cx="6461081" cy="5508048"/>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1DC35CE5-7DA7-38B2-B181-D21792BC7058}"/>
              </a:ext>
            </a:extLst>
          </p:cNvPr>
          <p:cNvSpPr>
            <a:spLocks noGrp="1"/>
          </p:cNvSpPr>
          <p:nvPr>
            <p:ph type="pic" sz="quarter" idx="14" hasCustomPrompt="1"/>
          </p:nvPr>
        </p:nvSpPr>
        <p:spPr>
          <a:xfrm>
            <a:off x="5423071" y="976729"/>
            <a:ext cx="5857577" cy="4893720"/>
          </a:xfrm>
          <a:blipFill>
            <a:blip r:embed="rId2">
              <a:alphaModFix amt="60000"/>
            </a:blip>
            <a:stretch>
              <a:fillRect/>
            </a:stretch>
          </a:blipFill>
        </p:spPr>
        <p:txBody>
          <a:bodyPr/>
          <a:lstStyle>
            <a:lvl1pPr marL="0" indent="0">
              <a:buNone/>
              <a:defRPr/>
            </a:lvl1p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640080" y="6345936"/>
            <a:ext cx="609600" cy="365125"/>
          </a:xfrm>
        </p:spPr>
        <p:txBody>
          <a:bodyPr/>
          <a:lstStyle/>
          <a:p>
            <a:fld id="{AEAA3239-9EA4-4A65-A281-97F994456D9F}" type="slidenum">
              <a:rPr lang="en-US" smtClean="0"/>
              <a:t>‹#›</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A3C7011-18F0-49E4-85C9-3E22BE44E3EB}" type="datetime1">
              <a:rPr lang="en-US" smtClean="0"/>
              <a:t>11/17/2025</a:t>
            </a:fld>
            <a:endParaRPr lang="en-US"/>
          </a:p>
        </p:txBody>
      </p:sp>
      <p:grpSp>
        <p:nvGrpSpPr>
          <p:cNvPr id="3" name="Group 2">
            <a:extLst>
              <a:ext uri="{FF2B5EF4-FFF2-40B4-BE49-F238E27FC236}">
                <a16:creationId xmlns:a16="http://schemas.microsoft.com/office/drawing/2014/main" id="{C6EBE213-1163-A018-F201-B0DD52F061C6}"/>
              </a:ext>
            </a:extLst>
          </p:cNvPr>
          <p:cNvGrpSpPr/>
          <p:nvPr userDrawn="1"/>
        </p:nvGrpSpPr>
        <p:grpSpPr>
          <a:xfrm>
            <a:off x="4150304" y="685800"/>
            <a:ext cx="504370" cy="544340"/>
            <a:chOff x="10917026" y="837879"/>
            <a:chExt cx="513774" cy="554490"/>
          </a:xfrm>
        </p:grpSpPr>
        <p:sp>
          <p:nvSpPr>
            <p:cNvPr id="4" name="Graphic 12">
              <a:extLst>
                <a:ext uri="{FF2B5EF4-FFF2-40B4-BE49-F238E27FC236}">
                  <a16:creationId xmlns:a16="http://schemas.microsoft.com/office/drawing/2014/main" id="{FA467C1C-1AD4-E57D-1EC5-1D2A5FC57C4F}"/>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0" name="Graphic 13">
              <a:extLst>
                <a:ext uri="{FF2B5EF4-FFF2-40B4-BE49-F238E27FC236}">
                  <a16:creationId xmlns:a16="http://schemas.microsoft.com/office/drawing/2014/main" id="{3A06BD60-6631-D2A4-5F55-5879D66B4F4D}"/>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0E268D3C-723F-37BB-17D1-79FA50F88138}"/>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66379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F20381-B525-83E1-04F7-7B2CE07C8F86}"/>
              </a:ext>
            </a:extLst>
          </p:cNvPr>
          <p:cNvGrpSpPr/>
          <p:nvPr userDrawn="1"/>
        </p:nvGrpSpPr>
        <p:grpSpPr>
          <a:xfrm flipV="1">
            <a:off x="11235202" y="5833131"/>
            <a:ext cx="504370" cy="544340"/>
            <a:chOff x="10917026" y="837879"/>
            <a:chExt cx="513774" cy="554490"/>
          </a:xfrm>
        </p:grpSpPr>
        <p:sp>
          <p:nvSpPr>
            <p:cNvPr id="5" name="Graphic 12">
              <a:extLst>
                <a:ext uri="{FF2B5EF4-FFF2-40B4-BE49-F238E27FC236}">
                  <a16:creationId xmlns:a16="http://schemas.microsoft.com/office/drawing/2014/main" id="{7C03E215-D7FC-6286-2AF6-55828447FF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F78CD9B1-F8B0-4A64-3456-A9A2295574F6}"/>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D09C6E38-7F48-9E76-2E6D-10B4D1EA1CE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6" name="Rectangle 5">
            <a:extLst>
              <a:ext uri="{FF2B5EF4-FFF2-40B4-BE49-F238E27FC236}">
                <a16:creationId xmlns:a16="http://schemas.microsoft.com/office/drawing/2014/main" id="{826C3ACE-E549-485B-A39D-BBF7B6FABE4F}"/>
              </a:ext>
              <a:ext uri="{C183D7F6-B498-43B3-948B-1728B52AA6E4}">
                <adec:decorative xmlns:adec="http://schemas.microsoft.com/office/drawing/2017/decorative" val="1"/>
              </a:ext>
            </a:extLst>
          </p:cNvPr>
          <p:cNvSpPr/>
          <p:nvPr userDrawn="1"/>
        </p:nvSpPr>
        <p:spPr>
          <a:xfrm>
            <a:off x="0" y="0"/>
            <a:ext cx="12192000" cy="4343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1" y="4830149"/>
            <a:ext cx="9973455" cy="938784"/>
          </a:xfrm>
        </p:spPr>
        <p:txBody>
          <a:bodyPr vert="horz" lIns="91440" tIns="45720" rIns="91440" bIns="45720" rtlCol="0" anchor="b">
            <a:noAutofit/>
          </a:bodyPr>
          <a:lstStyle>
            <a:lvl1pPr>
              <a:defRPr lang="en-US" sz="6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1" y="5799255"/>
            <a:ext cx="9973455" cy="457200"/>
          </a:xfrm>
        </p:spPr>
        <p:txBody>
          <a:bodyPr vert="horz" lIns="91440" tIns="45720" rIns="91440" bIns="45720" rtlCol="0">
            <a:noAutofit/>
          </a:bodyPr>
          <a:lstStyle>
            <a:lvl1pPr marL="0" indent="0">
              <a:buNone/>
              <a:defRPr lang="en-US" sz="2000" dirty="0"/>
            </a:lvl1pPr>
          </a:lstStyle>
          <a:p>
            <a:pPr lvl="0"/>
            <a:r>
              <a:rPr lang="en-US" dirty="0"/>
              <a:t>Click to edit Master subtitle style</a:t>
            </a:r>
          </a:p>
        </p:txBody>
      </p:sp>
      <p:sp>
        <p:nvSpPr>
          <p:cNvPr id="16" name="Picture Placeholder 15">
            <a:extLst>
              <a:ext uri="{FF2B5EF4-FFF2-40B4-BE49-F238E27FC236}">
                <a16:creationId xmlns:a16="http://schemas.microsoft.com/office/drawing/2014/main" id="{B32704EA-8361-E841-02ED-F3025E8FF334}"/>
              </a:ext>
            </a:extLst>
          </p:cNvPr>
          <p:cNvSpPr>
            <a:spLocks noGrp="1"/>
          </p:cNvSpPr>
          <p:nvPr>
            <p:ph type="pic" sz="quarter" idx="16" hasCustomPrompt="1"/>
          </p:nvPr>
        </p:nvSpPr>
        <p:spPr>
          <a:xfrm>
            <a:off x="304800" y="304801"/>
            <a:ext cx="11582398" cy="3717042"/>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609600" y="6343955"/>
            <a:ext cx="2805405" cy="365125"/>
          </a:xfrm>
        </p:spPr>
        <p:txBody>
          <a:bodyPr/>
          <a:lstStyle/>
          <a:p>
            <a:r>
              <a:rPr lang="en-US"/>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88334B-5C34-4E7E-A4B0-3A19575F6DD8}" type="datetime1">
              <a:rPr lang="en-US" smtClean="0"/>
              <a:t>11/17/2025</a:t>
            </a:fld>
            <a:endParaRPr lang="en-US"/>
          </a:p>
        </p:txBody>
      </p:sp>
    </p:spTree>
    <p:extLst>
      <p:ext uri="{BB962C8B-B14F-4D97-AF65-F5344CB8AC3E}">
        <p14:creationId xmlns:p14="http://schemas.microsoft.com/office/powerpoint/2010/main" val="3888061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31520"/>
            <a:ext cx="10056254" cy="1798622"/>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2941593"/>
            <a:ext cx="10951037" cy="27731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7">
            <a:extLst>
              <a:ext uri="{FF2B5EF4-FFF2-40B4-BE49-F238E27FC236}">
                <a16:creationId xmlns:a16="http://schemas.microsoft.com/office/drawing/2014/main" id="{14ACF6E0-81BA-C6A9-13FC-B271E985470E}"/>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9" name="Footer Placeholder 4">
            <a:extLst>
              <a:ext uri="{FF2B5EF4-FFF2-40B4-BE49-F238E27FC236}">
                <a16:creationId xmlns:a16="http://schemas.microsoft.com/office/drawing/2014/main" id="{2101A0C6-0C6D-EBD8-D57E-7C85E02543AE}"/>
              </a:ext>
            </a:extLst>
          </p:cNvPr>
          <p:cNvSpPr>
            <a:spLocks noGrp="1"/>
          </p:cNvSpPr>
          <p:nvPr>
            <p:ph type="ftr" sz="quarter" idx="11"/>
          </p:nvPr>
        </p:nvSpPr>
        <p:spPr>
          <a:xfrm>
            <a:off x="1524000" y="6343955"/>
            <a:ext cx="2805405" cy="365125"/>
          </a:xfrm>
        </p:spPr>
        <p:txBody>
          <a:bodyPr/>
          <a:lstStyle>
            <a:lvl1pPr>
              <a:defRPr>
                <a:solidFill>
                  <a:schemeClr val="tx1"/>
                </a:solidFill>
              </a:defRPr>
            </a:lvl1pPr>
          </a:lstStyle>
          <a:p>
            <a:r>
              <a:rPr lang="en-US"/>
              <a:t>Sample Footer Text</a:t>
            </a:r>
          </a:p>
        </p:txBody>
      </p:sp>
      <p:sp>
        <p:nvSpPr>
          <p:cNvPr id="7" name="Date Placeholder 3">
            <a:extLst>
              <a:ext uri="{FF2B5EF4-FFF2-40B4-BE49-F238E27FC236}">
                <a16:creationId xmlns:a16="http://schemas.microsoft.com/office/drawing/2014/main" id="{9823B180-AF77-D3D2-D86A-C1A912482B08}"/>
              </a:ext>
            </a:extLst>
          </p:cNvPr>
          <p:cNvSpPr>
            <a:spLocks noGrp="1"/>
          </p:cNvSpPr>
          <p:nvPr>
            <p:ph type="dt" sz="half" idx="10"/>
          </p:nvPr>
        </p:nvSpPr>
        <p:spPr>
          <a:xfrm>
            <a:off x="9379756" y="6343955"/>
            <a:ext cx="2202644" cy="365125"/>
          </a:xfrm>
        </p:spPr>
        <p:txBody>
          <a:bodyPr/>
          <a:lstStyle>
            <a:lvl1pPr>
              <a:defRPr>
                <a:solidFill>
                  <a:schemeClr val="tx1"/>
                </a:solidFill>
              </a:defRPr>
            </a:lvl1pPr>
          </a:lstStyle>
          <a:p>
            <a:fld id="{1D3D1E3E-5DD4-4BAD-A138-1254BF94C224}" type="datetime1">
              <a:rPr lang="en-US" smtClean="0"/>
              <a:pPr/>
              <a:t>11/17/2025</a:t>
            </a:fld>
            <a:endParaRPr lang="en-US"/>
          </a:p>
        </p:txBody>
      </p:sp>
      <p:grpSp>
        <p:nvGrpSpPr>
          <p:cNvPr id="11" name="Group 10">
            <a:extLst>
              <a:ext uri="{FF2B5EF4-FFF2-40B4-BE49-F238E27FC236}">
                <a16:creationId xmlns:a16="http://schemas.microsoft.com/office/drawing/2014/main" id="{A0B99BEF-0A23-3355-F5D8-5D137FBE5DDE}"/>
              </a:ext>
            </a:extLst>
          </p:cNvPr>
          <p:cNvGrpSpPr/>
          <p:nvPr userDrawn="1"/>
        </p:nvGrpSpPr>
        <p:grpSpPr>
          <a:xfrm>
            <a:off x="11078040" y="685800"/>
            <a:ext cx="504370" cy="544340"/>
            <a:chOff x="10917026" y="837879"/>
            <a:chExt cx="513774" cy="554490"/>
          </a:xfrm>
        </p:grpSpPr>
        <p:sp>
          <p:nvSpPr>
            <p:cNvPr id="12" name="Graphic 12">
              <a:extLst>
                <a:ext uri="{FF2B5EF4-FFF2-40B4-BE49-F238E27FC236}">
                  <a16:creationId xmlns:a16="http://schemas.microsoft.com/office/drawing/2014/main" id="{7304BEE7-C610-4182-63C6-CC6EB50F618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3" name="Graphic 13">
              <a:extLst>
                <a:ext uri="{FF2B5EF4-FFF2-40B4-BE49-F238E27FC236}">
                  <a16:creationId xmlns:a16="http://schemas.microsoft.com/office/drawing/2014/main" id="{339C8AB5-292D-0A63-B066-3D790891A6C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4" name="Graphic 15">
              <a:extLst>
                <a:ext uri="{FF2B5EF4-FFF2-40B4-BE49-F238E27FC236}">
                  <a16:creationId xmlns:a16="http://schemas.microsoft.com/office/drawing/2014/main" id="{41F6A1FE-B32F-D442-D463-82EAC098DA6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1044907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2">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55065"/>
            <a:ext cx="6383298" cy="1734658"/>
          </a:xfrm>
        </p:spPr>
        <p:txBody>
          <a:bodyPr anchor="b">
            <a:noAutofit/>
          </a:bodyPr>
          <a:lstStyle>
            <a:lvl1pPr>
              <a:defRPr sz="6000">
                <a:solidFill>
                  <a:schemeClr val="tx2"/>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531566"/>
            <a:ext cx="6383201" cy="1557567"/>
          </a:xfrm>
        </p:spPr>
        <p:txBody>
          <a:bodyPr>
            <a:noAutofit/>
          </a:bodyPr>
          <a:lstStyle>
            <a:lvl1pPr marL="0" indent="0">
              <a:buNone/>
              <a:defRPr sz="2000">
                <a:solidFill>
                  <a:schemeClr val="tx2"/>
                </a:solidFill>
              </a:defRPr>
            </a:lvl1pPr>
            <a:lvl2pPr marL="228600" indent="0">
              <a:buNone/>
              <a:defRPr sz="2000">
                <a:solidFill>
                  <a:schemeClr val="tx2"/>
                </a:solidFill>
              </a:defRPr>
            </a:lvl2pPr>
            <a:lvl3pPr marL="457200" indent="0">
              <a:buNone/>
              <a:defRPr sz="2000">
                <a:solidFill>
                  <a:schemeClr val="tx2"/>
                </a:solidFill>
              </a:defRPr>
            </a:lvl3pPr>
            <a:lvl4pPr marL="685800" indent="0">
              <a:buNone/>
              <a:defRPr sz="2000">
                <a:solidFill>
                  <a:schemeClr val="tx2"/>
                </a:solidFill>
              </a:defRPr>
            </a:lvl4pPr>
            <a:lvl5pPr marL="914400" indent="0">
              <a:buNone/>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18">
            <a:extLst>
              <a:ext uri="{FF2B5EF4-FFF2-40B4-BE49-F238E27FC236}">
                <a16:creationId xmlns:a16="http://schemas.microsoft.com/office/drawing/2014/main" id="{4935463D-B16B-B454-3DC3-3F0914867489}"/>
              </a:ext>
            </a:extLst>
          </p:cNvPr>
          <p:cNvSpPr>
            <a:spLocks noGrp="1"/>
          </p:cNvSpPr>
          <p:nvPr>
            <p:ph type="pic" sz="quarter" idx="15" hasCustomPrompt="1"/>
          </p:nvPr>
        </p:nvSpPr>
        <p:spPr>
          <a:xfrm>
            <a:off x="7924799" y="1655065"/>
            <a:ext cx="3640099" cy="3640098"/>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a:blip r:embed="rId2">
              <a:alphaModFix amt="60000"/>
            </a:blip>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13" name="Slide Number Placeholder 7">
            <a:extLst>
              <a:ext uri="{FF2B5EF4-FFF2-40B4-BE49-F238E27FC236}">
                <a16:creationId xmlns:a16="http://schemas.microsoft.com/office/drawing/2014/main" id="{2D4EE2D3-60C2-C211-D8EA-175E6CB964D8}"/>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D3D1E3E-5DD4-4BAD-A138-1254BF94C224}" type="datetime1">
              <a:rPr lang="en-US" smtClean="0"/>
              <a:pPr/>
              <a:t>11/17/2025</a:t>
            </a:fld>
            <a:endParaRPr lang="en-US"/>
          </a:p>
        </p:txBody>
      </p:sp>
      <p:grpSp>
        <p:nvGrpSpPr>
          <p:cNvPr id="26" name="Group 25">
            <a:extLst>
              <a:ext uri="{FF2B5EF4-FFF2-40B4-BE49-F238E27FC236}">
                <a16:creationId xmlns:a16="http://schemas.microsoft.com/office/drawing/2014/main" id="{F6EF1236-1402-EBC8-76E5-F7F39A7ACF55}"/>
              </a:ext>
            </a:extLst>
          </p:cNvPr>
          <p:cNvGrpSpPr/>
          <p:nvPr userDrawn="1"/>
        </p:nvGrpSpPr>
        <p:grpSpPr>
          <a:xfrm>
            <a:off x="8388140" y="1691849"/>
            <a:ext cx="3194260" cy="3561889"/>
            <a:chOff x="8176980" y="837879"/>
            <a:chExt cx="3253820" cy="3628304"/>
          </a:xfrm>
        </p:grpSpPr>
        <p:sp>
          <p:nvSpPr>
            <p:cNvPr id="27" name="Graphic 12">
              <a:extLst>
                <a:ext uri="{FF2B5EF4-FFF2-40B4-BE49-F238E27FC236}">
                  <a16:creationId xmlns:a16="http://schemas.microsoft.com/office/drawing/2014/main" id="{4474C7D0-F564-35BA-EC45-EF0D41EFCEE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28" name="Graphic 13">
              <a:extLst>
                <a:ext uri="{FF2B5EF4-FFF2-40B4-BE49-F238E27FC236}">
                  <a16:creationId xmlns:a16="http://schemas.microsoft.com/office/drawing/2014/main" id="{2492F345-45E5-E870-28A0-7AF74406047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29" name="Graphic 15">
              <a:extLst>
                <a:ext uri="{FF2B5EF4-FFF2-40B4-BE49-F238E27FC236}">
                  <a16:creationId xmlns:a16="http://schemas.microsoft.com/office/drawing/2014/main" id="{8868799D-9F7D-A469-E759-94A78C8F16E0}"/>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35912705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BEC1D1-7F98-857F-E339-B3A2319EE6EA}"/>
              </a:ext>
              <a:ext uri="{C183D7F6-B498-43B3-948B-1728B52AA6E4}">
                <adec:decorative xmlns:adec="http://schemas.microsoft.com/office/drawing/2017/decorative" val="1"/>
              </a:ext>
            </a:extLst>
          </p:cNvPr>
          <p:cNvSpPr/>
          <p:nvPr userDrawn="1"/>
        </p:nvSpPr>
        <p:spPr>
          <a:xfrm>
            <a:off x="0" y="0"/>
            <a:ext cx="3352800"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9A38D88-7881-D4FF-5259-971983942C32}"/>
              </a:ext>
            </a:extLst>
          </p:cNvPr>
          <p:cNvSpPr>
            <a:spLocks noGrp="1"/>
          </p:cNvSpPr>
          <p:nvPr>
            <p:ph type="ctrTitle"/>
          </p:nvPr>
        </p:nvSpPr>
        <p:spPr>
          <a:xfrm>
            <a:off x="4267200" y="1769161"/>
            <a:ext cx="7284046" cy="2428125"/>
          </a:xfrm>
        </p:spPr>
        <p:txBody>
          <a:bodyPr vert="horz" lIns="91440" tIns="45720" rIns="91440" bIns="45720" rtlCol="0" anchor="b">
            <a:noAutofit/>
          </a:bodyPr>
          <a:lstStyle>
            <a:lvl1pPr>
              <a:defRPr lang="en-US" sz="6000" dirty="0">
                <a:solidFill>
                  <a:schemeClr val="tx2"/>
                </a:solidFill>
              </a:defRPr>
            </a:lvl1pPr>
          </a:lstStyle>
          <a:p>
            <a:pPr lvl="0"/>
            <a:r>
              <a:rPr lang="en-US" dirty="0"/>
              <a:t>Click to edit Master title style</a:t>
            </a:r>
          </a:p>
        </p:txBody>
      </p:sp>
      <p:sp>
        <p:nvSpPr>
          <p:cNvPr id="17" name="Subtitle 2">
            <a:extLst>
              <a:ext uri="{FF2B5EF4-FFF2-40B4-BE49-F238E27FC236}">
                <a16:creationId xmlns:a16="http://schemas.microsoft.com/office/drawing/2014/main" id="{D3DF9455-AAB1-80EB-CDF7-31CB3D9C4307}"/>
              </a:ext>
            </a:extLst>
          </p:cNvPr>
          <p:cNvSpPr>
            <a:spLocks noGrp="1"/>
          </p:cNvSpPr>
          <p:nvPr>
            <p:ph type="subTitle" idx="1"/>
          </p:nvPr>
        </p:nvSpPr>
        <p:spPr>
          <a:xfrm>
            <a:off x="4267200" y="4343400"/>
            <a:ext cx="7284046" cy="854761"/>
          </a:xfrm>
        </p:spPr>
        <p:txBody>
          <a:bodyPr vert="horz" lIns="91440" tIns="45720" rIns="91440" bIns="45720" rtlCol="0">
            <a:normAutofit/>
          </a:bodyPr>
          <a:lstStyle>
            <a:lvl1pPr marL="0" indent="0">
              <a:buNone/>
              <a:defRPr lang="en-US" sz="2000" dirty="0">
                <a:solidFill>
                  <a:schemeClr val="tx2"/>
                </a:solidFill>
              </a:defRPr>
            </a:lvl1pPr>
          </a:lstStyle>
          <a:p>
            <a:pPr lvl="0"/>
            <a:r>
              <a:rPr lang="en-US" dirty="0"/>
              <a:t>Click to edit Master subtitle style</a:t>
            </a:r>
          </a:p>
        </p:txBody>
      </p:sp>
      <p:sp>
        <p:nvSpPr>
          <p:cNvPr id="9" name="Picture Placeholder 19">
            <a:extLst>
              <a:ext uri="{FF2B5EF4-FFF2-40B4-BE49-F238E27FC236}">
                <a16:creationId xmlns:a16="http://schemas.microsoft.com/office/drawing/2014/main" id="{A4A48233-ADB1-E408-3C24-5E94AFF439AB}"/>
              </a:ext>
            </a:extLst>
          </p:cNvPr>
          <p:cNvSpPr>
            <a:spLocks noGrp="1"/>
          </p:cNvSpPr>
          <p:nvPr>
            <p:ph type="pic" sz="quarter" idx="13" hasCustomPrompt="1"/>
          </p:nvPr>
        </p:nvSpPr>
        <p:spPr>
          <a:xfrm>
            <a:off x="301752" y="301752"/>
            <a:ext cx="2749296" cy="6251447"/>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Footer Placeholder 4">
            <a:extLst>
              <a:ext uri="{FF2B5EF4-FFF2-40B4-BE49-F238E27FC236}">
                <a16:creationId xmlns:a16="http://schemas.microsoft.com/office/drawing/2014/main" id="{0FC87D7A-0527-A5E3-DEA8-D71F5745AAD8}"/>
              </a:ext>
            </a:extLst>
          </p:cNvPr>
          <p:cNvSpPr>
            <a:spLocks noGrp="1"/>
          </p:cNvSpPr>
          <p:nvPr>
            <p:ph type="ftr" sz="quarter" idx="11"/>
          </p:nvPr>
        </p:nvSpPr>
        <p:spPr>
          <a:xfrm>
            <a:off x="4267200" y="6343955"/>
            <a:ext cx="2100482" cy="365125"/>
          </a:xfrm>
        </p:spPr>
        <p:txBody>
          <a:bodyPr/>
          <a:lstStyle/>
          <a:p>
            <a:r>
              <a:rPr lang="en-US"/>
              <a:t>Sample Footer Text</a:t>
            </a:r>
          </a:p>
        </p:txBody>
      </p:sp>
      <p:sp>
        <p:nvSpPr>
          <p:cNvPr id="12" name="Date Placeholder 3">
            <a:extLst>
              <a:ext uri="{FF2B5EF4-FFF2-40B4-BE49-F238E27FC236}">
                <a16:creationId xmlns:a16="http://schemas.microsoft.com/office/drawing/2014/main" id="{EAFB5A47-E72D-BB4C-9268-E49FA4142890}"/>
              </a:ext>
            </a:extLst>
          </p:cNvPr>
          <p:cNvSpPr>
            <a:spLocks noGrp="1"/>
          </p:cNvSpPr>
          <p:nvPr>
            <p:ph type="dt" sz="half" idx="10"/>
          </p:nvPr>
        </p:nvSpPr>
        <p:spPr>
          <a:xfrm>
            <a:off x="9618883" y="6343955"/>
            <a:ext cx="1475163" cy="365125"/>
          </a:xfrm>
        </p:spPr>
        <p:txBody>
          <a:bodyPr/>
          <a:lstStyle>
            <a:lvl1pPr>
              <a:defRPr>
                <a:solidFill>
                  <a:schemeClr val="tx1"/>
                </a:solidFill>
                <a:effectLst/>
              </a:defRPr>
            </a:lvl1pPr>
          </a:lstStyle>
          <a:p>
            <a:fld id="{1F92EF8E-B9EB-49F8-83E1-F362FA442011}" type="datetime1">
              <a:rPr lang="en-US" smtClean="0"/>
              <a:t>11/17/2025</a:t>
            </a:fld>
            <a:endParaRPr lang="en-US"/>
          </a:p>
        </p:txBody>
      </p:sp>
      <p:sp>
        <p:nvSpPr>
          <p:cNvPr id="15" name="Slide Number Placeholder 5">
            <a:extLst>
              <a:ext uri="{FF2B5EF4-FFF2-40B4-BE49-F238E27FC236}">
                <a16:creationId xmlns:a16="http://schemas.microsoft.com/office/drawing/2014/main" id="{F81D0EA0-A326-A851-B642-A4EBACBE84A9}"/>
              </a:ext>
            </a:extLst>
          </p:cNvPr>
          <p:cNvSpPr>
            <a:spLocks noGrp="1"/>
          </p:cNvSpPr>
          <p:nvPr>
            <p:ph type="sldNum" sz="quarter" idx="12"/>
          </p:nvPr>
        </p:nvSpPr>
        <p:spPr>
          <a:xfrm>
            <a:off x="11125200" y="6343954"/>
            <a:ext cx="765048" cy="365125"/>
          </a:xfrm>
        </p:spPr>
        <p:txBody>
          <a:bodyPr/>
          <a:lstStyle/>
          <a:p>
            <a:fld id="{AEAA3239-9EA4-4A65-A281-97F994456D9F}" type="slidenum">
              <a:rPr lang="en-US" smtClean="0"/>
              <a:t>‹#›</a:t>
            </a:fld>
            <a:endParaRPr lang="en-US"/>
          </a:p>
        </p:txBody>
      </p:sp>
      <p:grpSp>
        <p:nvGrpSpPr>
          <p:cNvPr id="2" name="Group 1">
            <a:extLst>
              <a:ext uri="{FF2B5EF4-FFF2-40B4-BE49-F238E27FC236}">
                <a16:creationId xmlns:a16="http://schemas.microsoft.com/office/drawing/2014/main" id="{5E27C3E2-72C1-ED26-913F-2FCD5587A1C7}"/>
              </a:ext>
            </a:extLst>
          </p:cNvPr>
          <p:cNvGrpSpPr/>
          <p:nvPr userDrawn="1"/>
        </p:nvGrpSpPr>
        <p:grpSpPr>
          <a:xfrm>
            <a:off x="11078040" y="685800"/>
            <a:ext cx="504370" cy="544340"/>
            <a:chOff x="10917026" y="837879"/>
            <a:chExt cx="513774" cy="554490"/>
          </a:xfrm>
        </p:grpSpPr>
        <p:sp>
          <p:nvSpPr>
            <p:cNvPr id="3" name="Graphic 12">
              <a:extLst>
                <a:ext uri="{FF2B5EF4-FFF2-40B4-BE49-F238E27FC236}">
                  <a16:creationId xmlns:a16="http://schemas.microsoft.com/office/drawing/2014/main" id="{0A0291D7-8E3C-9DCC-A2C8-949C23071F4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4" name="Graphic 13">
              <a:extLst>
                <a:ext uri="{FF2B5EF4-FFF2-40B4-BE49-F238E27FC236}">
                  <a16:creationId xmlns:a16="http://schemas.microsoft.com/office/drawing/2014/main" id="{453DCE66-88D3-8149-9CF0-EA784EF8B17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5" name="Graphic 15">
              <a:extLst>
                <a:ext uri="{FF2B5EF4-FFF2-40B4-BE49-F238E27FC236}">
                  <a16:creationId xmlns:a16="http://schemas.microsoft.com/office/drawing/2014/main" id="{1DAEC3CE-F5C2-42D8-A1C3-B668793E907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Tree>
    <p:extLst>
      <p:ext uri="{BB962C8B-B14F-4D97-AF65-F5344CB8AC3E}">
        <p14:creationId xmlns:p14="http://schemas.microsoft.com/office/powerpoint/2010/main" val="10510588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3">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181600" y="1769161"/>
            <a:ext cx="6369646" cy="2428125"/>
          </a:xfrm>
        </p:spPr>
        <p:txBody>
          <a:bodyPr vert="horz" lIns="91440" tIns="45720" rIns="91440" bIns="45720" rtlCol="0" anchor="b">
            <a:noAutofit/>
          </a:bodyPr>
          <a:lstStyle>
            <a:lvl1pPr>
              <a:defRPr lang="en-US" sz="6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181600" y="4343400"/>
            <a:ext cx="6369646" cy="854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70" name="Picture Placeholder 18">
            <a:extLst>
              <a:ext uri="{FF2B5EF4-FFF2-40B4-BE49-F238E27FC236}">
                <a16:creationId xmlns:a16="http://schemas.microsoft.com/office/drawing/2014/main" id="{3E92F343-183A-6071-A6E3-2697714E7DE8}"/>
              </a:ext>
            </a:extLst>
          </p:cNvPr>
          <p:cNvSpPr>
            <a:spLocks noGrp="1"/>
          </p:cNvSpPr>
          <p:nvPr>
            <p:ph type="pic" sz="quarter" idx="14" hasCustomPrompt="1"/>
          </p:nvPr>
        </p:nvSpPr>
        <p:spPr>
          <a:xfrm>
            <a:off x="6179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dpi="0" rotWithShape="1">
            <a:blip r:embed="rId2">
              <a:alphaModFix amt="60000"/>
            </a:blip>
            <a:srcRect/>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181600" y="6343955"/>
            <a:ext cx="2100482" cy="365125"/>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lstStyle>
            <a:lvl1pPr>
              <a:defRPr>
                <a:solidFill>
                  <a:schemeClr val="bg1"/>
                </a:solidFill>
                <a:effectLst/>
              </a:defRPr>
            </a:lvl1pPr>
          </a:lstStyle>
          <a:p>
            <a:fld id="{1F92EF8E-B9EB-49F8-83E1-F362FA442011}" type="datetime1">
              <a:rPr lang="en-US" smtClean="0"/>
              <a:pPr/>
              <a:t>11/17/2025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5200" y="6343954"/>
            <a:ext cx="426046" cy="365125"/>
          </a:xfrm>
        </p:spPr>
        <p:txBody>
          <a:bodyPr/>
          <a:lstStyle>
            <a:lvl1pPr>
              <a:defRPr>
                <a:solidFill>
                  <a:schemeClr val="bg1"/>
                </a:solidFill>
              </a:defRPr>
            </a:lvl1pPr>
          </a:lstStyle>
          <a:p>
            <a:fld id="{AEAA3239-9EA4-4A65-A281-97F994456D9F}" type="slidenum">
              <a:rPr lang="en-US" smtClean="0"/>
              <a:pPr/>
              <a:t>‹#›</a:t>
            </a:fld>
            <a:endParaRPr lang="en-US"/>
          </a:p>
        </p:txBody>
      </p:sp>
      <p:grpSp>
        <p:nvGrpSpPr>
          <p:cNvPr id="71" name="Group 70">
            <a:extLst>
              <a:ext uri="{FF2B5EF4-FFF2-40B4-BE49-F238E27FC236}">
                <a16:creationId xmlns:a16="http://schemas.microsoft.com/office/drawing/2014/main" id="{5A8391CE-6E5C-7F95-E4F6-CA031A7FE9EF}"/>
              </a:ext>
            </a:extLst>
          </p:cNvPr>
          <p:cNvGrpSpPr/>
          <p:nvPr userDrawn="1"/>
        </p:nvGrpSpPr>
        <p:grpSpPr>
          <a:xfrm flipH="1">
            <a:off x="609600" y="1691849"/>
            <a:ext cx="3202310" cy="3570866"/>
            <a:chOff x="8176980" y="837879"/>
            <a:chExt cx="3253820" cy="3628304"/>
          </a:xfrm>
        </p:grpSpPr>
        <p:sp>
          <p:nvSpPr>
            <p:cNvPr id="72" name="Graphic 12">
              <a:extLst>
                <a:ext uri="{FF2B5EF4-FFF2-40B4-BE49-F238E27FC236}">
                  <a16:creationId xmlns:a16="http://schemas.microsoft.com/office/drawing/2014/main" id="{315E782D-1B62-1A7E-F943-E562642DC896}"/>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73" name="Graphic 13">
              <a:extLst>
                <a:ext uri="{FF2B5EF4-FFF2-40B4-BE49-F238E27FC236}">
                  <a16:creationId xmlns:a16="http://schemas.microsoft.com/office/drawing/2014/main" id="{54E55328-6641-32F6-83DA-F7F67F53DA4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74" name="Graphic 15">
              <a:extLst>
                <a:ext uri="{FF2B5EF4-FFF2-40B4-BE49-F238E27FC236}">
                  <a16:creationId xmlns:a16="http://schemas.microsoft.com/office/drawing/2014/main" id="{E03230C5-4F41-A943-FEB0-AF14041F65A8}"/>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7540303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8F586E-F017-C86C-2A57-820E3F9C14C5}"/>
              </a:ext>
              <a:ext uri="{C183D7F6-B498-43B3-948B-1728B52AA6E4}">
                <adec:decorative xmlns:adec="http://schemas.microsoft.com/office/drawing/2017/decorative" val="1"/>
              </a:ext>
            </a:extLst>
          </p:cNvPr>
          <p:cNvSpPr/>
          <p:nvPr userDrawn="1"/>
        </p:nvSpPr>
        <p:spPr>
          <a:xfrm>
            <a:off x="8839200" y="0"/>
            <a:ext cx="3352800"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D244D47C-238B-4C58-A3EA-D08BC92B1454}"/>
              </a:ext>
            </a:extLst>
          </p:cNvPr>
          <p:cNvSpPr>
            <a:spLocks noGrp="1"/>
          </p:cNvSpPr>
          <p:nvPr>
            <p:ph type="ctrTitle"/>
          </p:nvPr>
        </p:nvSpPr>
        <p:spPr>
          <a:xfrm>
            <a:off x="731520" y="1769161"/>
            <a:ext cx="6347479" cy="2428125"/>
          </a:xfrm>
        </p:spPr>
        <p:txBody>
          <a:bodyPr vert="horz" lIns="91440" tIns="45720" rIns="91440" bIns="45720" rtlCol="0" anchor="b">
            <a:noAutofit/>
          </a:bodyPr>
          <a:lstStyle>
            <a:lvl1pPr>
              <a:defRPr lang="en-US" sz="6000" dirty="0">
                <a:solidFill>
                  <a:schemeClr val="tx2"/>
                </a:solidFill>
              </a:defRPr>
            </a:lvl1pPr>
          </a:lstStyle>
          <a:p>
            <a:pPr lvl="0"/>
            <a:r>
              <a:rPr lang="en-US" dirty="0"/>
              <a:t>Click to edit Master title style</a:t>
            </a:r>
          </a:p>
        </p:txBody>
      </p:sp>
      <p:sp>
        <p:nvSpPr>
          <p:cNvPr id="43" name="Subtitle 2">
            <a:extLst>
              <a:ext uri="{FF2B5EF4-FFF2-40B4-BE49-F238E27FC236}">
                <a16:creationId xmlns:a16="http://schemas.microsoft.com/office/drawing/2014/main" id="{BE024BDA-EDE4-950C-5CAA-808A8A9709BC}"/>
              </a:ext>
            </a:extLst>
          </p:cNvPr>
          <p:cNvSpPr>
            <a:spLocks noGrp="1"/>
          </p:cNvSpPr>
          <p:nvPr>
            <p:ph type="subTitle" idx="1"/>
          </p:nvPr>
        </p:nvSpPr>
        <p:spPr>
          <a:xfrm>
            <a:off x="731520" y="4343400"/>
            <a:ext cx="6347479" cy="854761"/>
          </a:xfrm>
        </p:spPr>
        <p:txBody>
          <a:bodyPr vert="horz" lIns="91440" tIns="45720" rIns="91440" bIns="45720" rtlCol="0">
            <a:normAutofit/>
          </a:bodyPr>
          <a:lstStyle>
            <a:lvl1pPr marL="0" indent="0">
              <a:buNone/>
              <a:defRPr lang="en-US" sz="2000" dirty="0">
                <a:solidFill>
                  <a:schemeClr val="tx2"/>
                </a:solidFill>
              </a:defRPr>
            </a:lvl1pPr>
          </a:lstStyle>
          <a:p>
            <a:pPr lvl="0"/>
            <a:r>
              <a:rPr lang="en-US" dirty="0"/>
              <a:t>Click to edit Master subtitle style</a:t>
            </a:r>
          </a:p>
        </p:txBody>
      </p:sp>
      <p:sp>
        <p:nvSpPr>
          <p:cNvPr id="15" name="Footer Placeholder 4">
            <a:extLst>
              <a:ext uri="{FF2B5EF4-FFF2-40B4-BE49-F238E27FC236}">
                <a16:creationId xmlns:a16="http://schemas.microsoft.com/office/drawing/2014/main" id="{510A432B-FC47-3A7E-9BC1-E978613FF7DE}"/>
              </a:ext>
            </a:extLst>
          </p:cNvPr>
          <p:cNvSpPr>
            <a:spLocks noGrp="1"/>
          </p:cNvSpPr>
          <p:nvPr>
            <p:ph type="ftr" sz="quarter" idx="11"/>
          </p:nvPr>
        </p:nvSpPr>
        <p:spPr>
          <a:xfrm>
            <a:off x="731520" y="6343955"/>
            <a:ext cx="2100482" cy="365125"/>
          </a:xfrm>
        </p:spPr>
        <p:txBody>
          <a:bodyPr/>
          <a:lstStyle/>
          <a:p>
            <a:r>
              <a:rPr lang="en-US" dirty="0"/>
              <a:t>Sample Footer Text</a:t>
            </a:r>
          </a:p>
        </p:txBody>
      </p:sp>
      <p:sp>
        <p:nvSpPr>
          <p:cNvPr id="14" name="Date Placeholder 3">
            <a:extLst>
              <a:ext uri="{FF2B5EF4-FFF2-40B4-BE49-F238E27FC236}">
                <a16:creationId xmlns:a16="http://schemas.microsoft.com/office/drawing/2014/main" id="{8D6EF6E2-A99D-ACAA-9484-72812FEC3935}"/>
              </a:ext>
            </a:extLst>
          </p:cNvPr>
          <p:cNvSpPr>
            <a:spLocks noGrp="1"/>
          </p:cNvSpPr>
          <p:nvPr>
            <p:ph type="dt" sz="half" idx="10"/>
          </p:nvPr>
        </p:nvSpPr>
        <p:spPr>
          <a:xfrm>
            <a:off x="5961283" y="6343955"/>
            <a:ext cx="1475163" cy="365125"/>
          </a:xfrm>
        </p:spPr>
        <p:txBody>
          <a:bodyPr/>
          <a:lstStyle>
            <a:lvl1pPr>
              <a:defRPr>
                <a:solidFill>
                  <a:schemeClr val="bg1">
                    <a:lumMod val="65000"/>
                  </a:schemeClr>
                </a:solidFill>
                <a:effectLst/>
              </a:defRPr>
            </a:lvl1pPr>
          </a:lstStyle>
          <a:p>
            <a:fld id="{1F92EF8E-B9EB-49F8-83E1-F362FA442011}" type="datetime1">
              <a:rPr lang="en-US" smtClean="0"/>
              <a:pPr/>
              <a:t>11/17/2025</a:t>
            </a:fld>
            <a:endParaRPr lang="en-US"/>
          </a:p>
        </p:txBody>
      </p:sp>
      <p:sp>
        <p:nvSpPr>
          <p:cNvPr id="16" name="Slide Number Placeholder 5">
            <a:extLst>
              <a:ext uri="{FF2B5EF4-FFF2-40B4-BE49-F238E27FC236}">
                <a16:creationId xmlns:a16="http://schemas.microsoft.com/office/drawing/2014/main" id="{39676F7D-66A2-EA10-9616-F088F9350101}"/>
              </a:ext>
            </a:extLst>
          </p:cNvPr>
          <p:cNvSpPr>
            <a:spLocks noGrp="1"/>
          </p:cNvSpPr>
          <p:nvPr>
            <p:ph type="sldNum" sz="quarter" idx="12"/>
          </p:nvPr>
        </p:nvSpPr>
        <p:spPr>
          <a:xfrm>
            <a:off x="7467600" y="6343954"/>
            <a:ext cx="774700" cy="365125"/>
          </a:xfrm>
        </p:spPr>
        <p:txBody>
          <a:bodyPr/>
          <a:lstStyle/>
          <a:p>
            <a:fld id="{AEAA3239-9EA4-4A65-A281-97F994456D9F}" type="slidenum">
              <a:rPr lang="en-US" smtClean="0"/>
              <a:t>‹#›</a:t>
            </a:fld>
            <a:endParaRPr lang="en-US"/>
          </a:p>
        </p:txBody>
      </p:sp>
      <p:sp>
        <p:nvSpPr>
          <p:cNvPr id="20" name="Picture Placeholder 19">
            <a:extLst>
              <a:ext uri="{FF2B5EF4-FFF2-40B4-BE49-F238E27FC236}">
                <a16:creationId xmlns:a16="http://schemas.microsoft.com/office/drawing/2014/main" id="{1998C3BB-EB5A-C967-7413-4881360325BB}"/>
              </a:ext>
            </a:extLst>
          </p:cNvPr>
          <p:cNvSpPr>
            <a:spLocks noGrp="1"/>
          </p:cNvSpPr>
          <p:nvPr>
            <p:ph type="pic" sz="quarter" idx="13" hasCustomPrompt="1"/>
          </p:nvPr>
        </p:nvSpPr>
        <p:spPr>
          <a:xfrm>
            <a:off x="9140952" y="301752"/>
            <a:ext cx="2749296" cy="6251447"/>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D4D53FBB-137B-8B8C-BD58-9D583E67E9FA}"/>
              </a:ext>
            </a:extLst>
          </p:cNvPr>
          <p:cNvGrpSpPr/>
          <p:nvPr userDrawn="1"/>
        </p:nvGrpSpPr>
        <p:grpSpPr>
          <a:xfrm flipH="1">
            <a:off x="609221" y="685800"/>
            <a:ext cx="504370" cy="544340"/>
            <a:chOff x="10917026" y="837879"/>
            <a:chExt cx="513774" cy="554490"/>
          </a:xfrm>
        </p:grpSpPr>
        <p:sp>
          <p:nvSpPr>
            <p:cNvPr id="3" name="Graphic 12">
              <a:extLst>
                <a:ext uri="{FF2B5EF4-FFF2-40B4-BE49-F238E27FC236}">
                  <a16:creationId xmlns:a16="http://schemas.microsoft.com/office/drawing/2014/main" id="{57C7E1E0-3774-C52E-FF3F-276DC7254D7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5" name="Graphic 13">
              <a:extLst>
                <a:ext uri="{FF2B5EF4-FFF2-40B4-BE49-F238E27FC236}">
                  <a16:creationId xmlns:a16="http://schemas.microsoft.com/office/drawing/2014/main" id="{A35855F0-4BF9-780B-F9E5-C3B812086AD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6" name="Graphic 15">
              <a:extLst>
                <a:ext uri="{FF2B5EF4-FFF2-40B4-BE49-F238E27FC236}">
                  <a16:creationId xmlns:a16="http://schemas.microsoft.com/office/drawing/2014/main" id="{1739F853-03FD-59DE-48A2-690D0CBD692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4579197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4001" y="836955"/>
            <a:ext cx="5943600" cy="4649446"/>
          </a:xfrm>
        </p:spPr>
        <p:txBody>
          <a:bodyPr vert="horz" lIns="91440" tIns="45720" rIns="91440" bIns="45720" rtlCol="0" anchor="b">
            <a:normAutofit/>
          </a:bodyPr>
          <a:lstStyle>
            <a:lvl1pPr>
              <a:defRPr lang="en-US" sz="8000" dirty="0"/>
            </a:lvl1pPr>
          </a:lstStyle>
          <a:p>
            <a:pPr lvl="0"/>
            <a:r>
              <a:rPr lang="en-US" dirty="0"/>
              <a:t>Section Header</a:t>
            </a:r>
          </a:p>
        </p:txBody>
      </p:sp>
      <p:sp>
        <p:nvSpPr>
          <p:cNvPr id="8" name="Slide Number Placeholder 7">
            <a:extLst>
              <a:ext uri="{FF2B5EF4-FFF2-40B4-BE49-F238E27FC236}">
                <a16:creationId xmlns:a16="http://schemas.microsoft.com/office/drawing/2014/main" id="{90F72D20-20C9-383E-9178-0772F0E1F3DE}"/>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7" name="Footer Placeholder 6">
            <a:extLst>
              <a:ext uri="{FF2B5EF4-FFF2-40B4-BE49-F238E27FC236}">
                <a16:creationId xmlns:a16="http://schemas.microsoft.com/office/drawing/2014/main" id="{0F88A337-5DA0-D43A-9171-0BE54F3B986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DE5E48CF-6B97-2628-4E35-BBA37CF30176}"/>
              </a:ext>
            </a:extLst>
          </p:cNvPr>
          <p:cNvSpPr>
            <a:spLocks noGrp="1"/>
          </p:cNvSpPr>
          <p:nvPr>
            <p:ph type="dt" sz="half" idx="10"/>
          </p:nvPr>
        </p:nvSpPr>
        <p:spPr/>
        <p:txBody>
          <a:bodyPr/>
          <a:lstStyle>
            <a:lvl1pPr>
              <a:defRPr>
                <a:solidFill>
                  <a:schemeClr val="tx1"/>
                </a:solidFill>
              </a:defRPr>
            </a:lvl1pPr>
          </a:lstStyle>
          <a:p>
            <a:fld id="{7DF4F7BB-A1DF-4BD2-8D5B-CA9EB40127CE}" type="datetime1">
              <a:rPr lang="en-US" smtClean="0"/>
              <a:pPr/>
              <a:t>11/17/2025</a:t>
            </a:fld>
            <a:endParaRPr lang="en-US"/>
          </a:p>
        </p:txBody>
      </p:sp>
      <p:grpSp>
        <p:nvGrpSpPr>
          <p:cNvPr id="4" name="Group 3">
            <a:extLst>
              <a:ext uri="{FF2B5EF4-FFF2-40B4-BE49-F238E27FC236}">
                <a16:creationId xmlns:a16="http://schemas.microsoft.com/office/drawing/2014/main" id="{AD6A6A97-47D8-2732-5480-7A10088EEECA}"/>
              </a:ext>
            </a:extLst>
          </p:cNvPr>
          <p:cNvGrpSpPr/>
          <p:nvPr userDrawn="1"/>
        </p:nvGrpSpPr>
        <p:grpSpPr>
          <a:xfrm>
            <a:off x="11078040" y="685800"/>
            <a:ext cx="504370" cy="544340"/>
            <a:chOff x="10917026" y="837879"/>
            <a:chExt cx="513774" cy="554490"/>
          </a:xfrm>
        </p:grpSpPr>
        <p:sp>
          <p:nvSpPr>
            <p:cNvPr id="5" name="Graphic 12">
              <a:extLst>
                <a:ext uri="{FF2B5EF4-FFF2-40B4-BE49-F238E27FC236}">
                  <a16:creationId xmlns:a16="http://schemas.microsoft.com/office/drawing/2014/main" id="{F1A8C0CF-15BB-E48E-84A2-FED587711EC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6" name="Graphic 13">
              <a:extLst>
                <a:ext uri="{FF2B5EF4-FFF2-40B4-BE49-F238E27FC236}">
                  <a16:creationId xmlns:a16="http://schemas.microsoft.com/office/drawing/2014/main" id="{B930F6D1-9019-A076-D0C4-525F4D513B7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0" name="Graphic 15">
              <a:extLst>
                <a:ext uri="{FF2B5EF4-FFF2-40B4-BE49-F238E27FC236}">
                  <a16:creationId xmlns:a16="http://schemas.microsoft.com/office/drawing/2014/main" id="{8041F824-3F05-4F8D-88F1-6EC99B0D8ED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cxnSp>
        <p:nvCxnSpPr>
          <p:cNvPr id="11" name="Straight Connector 10">
            <a:extLst>
              <a:ext uri="{FF2B5EF4-FFF2-40B4-BE49-F238E27FC236}">
                <a16:creationId xmlns:a16="http://schemas.microsoft.com/office/drawing/2014/main" id="{5CF65C86-0B12-5A0A-5722-290568B81842}"/>
              </a:ext>
              <a:ext uri="{C183D7F6-B498-43B3-948B-1728B52AA6E4}">
                <adec:decorative xmlns:adec="http://schemas.microsoft.com/office/drawing/2017/decorative" val="1"/>
              </a:ext>
            </a:extLst>
          </p:cNvPr>
          <p:cNvCxnSpPr>
            <a:cxnSpLocks/>
          </p:cNvCxnSpPr>
          <p:nvPr userDrawn="1"/>
        </p:nvCxnSpPr>
        <p:spPr>
          <a:xfrm>
            <a:off x="841248" y="0"/>
            <a:ext cx="0" cy="5202936"/>
          </a:xfrm>
          <a:prstGeom prst="line">
            <a:avLst/>
          </a:prstGeom>
          <a:ln w="25400" cap="sq">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652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379756" y="6343955"/>
            <a:ext cx="2202644" cy="365125"/>
          </a:xfrm>
          <a:prstGeom prst="rect">
            <a:avLst/>
          </a:prstGeom>
        </p:spPr>
        <p:txBody>
          <a:bodyPr vert="horz" lIns="91440" tIns="45720" rIns="91440" bIns="45720" rtlCol="0" anchor="ctr"/>
          <a:lstStyle>
            <a:lvl1pPr algn="r" rtl="0">
              <a:defRPr sz="1000" b="0" i="0">
                <a:solidFill>
                  <a:schemeClr val="bg1">
                    <a:lumMod val="65000"/>
                  </a:schemeClr>
                </a:solidFill>
                <a:latin typeface="+mn-lt"/>
              </a:defRPr>
            </a:lvl1pPr>
          </a:lstStyle>
          <a:p>
            <a:fld id="{7DF4F7BB-A1DF-4BD2-8D5B-CA9EB40127CE}" type="datetime1">
              <a:rPr lang="en-US" smtClean="0"/>
              <a:pPr/>
              <a:t>11/17/2025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524000" y="6343955"/>
            <a:ext cx="2805405" cy="365125"/>
          </a:xfrm>
          <a:prstGeom prst="rect">
            <a:avLst/>
          </a:prstGeom>
        </p:spPr>
        <p:txBody>
          <a:bodyPr vert="horz" lIns="91440" tIns="45720" rIns="91440" bIns="45720" rtlCol="0" anchor="ctr"/>
          <a:lstStyle>
            <a:lvl1pPr algn="l" rtl="0">
              <a:defRPr sz="1000" b="0" i="0">
                <a:solidFill>
                  <a:schemeClr val="bg1">
                    <a:lumMod val="6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533400" y="685801"/>
            <a:ext cx="609600" cy="365125"/>
          </a:xfrm>
          <a:prstGeom prst="rect">
            <a:avLst/>
          </a:prstGeom>
        </p:spPr>
        <p:txBody>
          <a:bodyPr vert="horz" lIns="91440" tIns="45720" rIns="91440" bIns="45720" rtlCol="0" anchor="ctr"/>
          <a:lstStyle>
            <a:lvl1pPr algn="l" rtl="0">
              <a:defRPr sz="1800" b="1" i="0">
                <a:solidFill>
                  <a:schemeClr val="accent2"/>
                </a:solidFill>
                <a:latin typeface="+mn-lt"/>
              </a:defRPr>
            </a:lvl1pPr>
          </a:lstStyle>
          <a:p>
            <a:fld id="{AEAA3239-9EA4-4A65-A281-97F994456D9F}"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524000" y="1833296"/>
            <a:ext cx="10058400" cy="43389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524000" y="731520"/>
            <a:ext cx="10058400" cy="1004732"/>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335085557"/>
      </p:ext>
    </p:extLst>
  </p:cSld>
  <p:clrMap bg1="lt1" tx1="dk1" bg2="lt2" tx2="dk2" accent1="accent1" accent2="accent2" accent3="accent3" accent4="accent4" accent5="accent5" accent6="accent6" hlink="hlink" folHlink="folHlink"/>
  <p:sldLayoutIdLst>
    <p:sldLayoutId id="2147483899" r:id="rId1"/>
    <p:sldLayoutId id="2147483894" r:id="rId2"/>
    <p:sldLayoutId id="2147483898" r:id="rId3"/>
    <p:sldLayoutId id="2147483900" r:id="rId4"/>
    <p:sldLayoutId id="2147483893" r:id="rId5"/>
    <p:sldLayoutId id="2147483895" r:id="rId6"/>
    <p:sldLayoutId id="2147483896" r:id="rId7"/>
    <p:sldLayoutId id="2147483897"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1" r:id="rId38"/>
    <p:sldLayoutId id="2147483932" r:id="rId39"/>
    <p:sldLayoutId id="2147483947" r:id="rId40"/>
    <p:sldLayoutId id="2147483936" r:id="rId41"/>
    <p:sldLayoutId id="2147483937" r:id="rId42"/>
    <p:sldLayoutId id="2147483938" r:id="rId43"/>
    <p:sldLayoutId id="2147483939" r:id="rId44"/>
    <p:sldLayoutId id="2147483940" r:id="rId45"/>
    <p:sldLayoutId id="2147483941" r:id="rId46"/>
    <p:sldLayoutId id="2147483942" r:id="rId47"/>
    <p:sldLayoutId id="2147483943" r:id="rId48"/>
    <p:sldLayoutId id="2147483944" r:id="rId49"/>
    <p:sldLayoutId id="2147483945" r:id="rId50"/>
    <p:sldLayoutId id="2147483946" r:id="rId51"/>
  </p:sldLayoutIdLst>
  <p:hf sldNum="0" hdr="0" ftr="0" dt="0"/>
  <p:txStyles>
    <p:titleStyle>
      <a:lvl1pPr algn="l" defTabSz="914400" rtl="0" eaLnBrk="1" latinLnBrk="0" hangingPunct="1">
        <a:lnSpc>
          <a:spcPct val="80000"/>
        </a:lnSpc>
        <a:spcBef>
          <a:spcPct val="0"/>
        </a:spcBef>
        <a:buNone/>
        <a:defRPr sz="4000" b="1" i="0" kern="1200" cap="all" spc="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3840" userDrawn="1">
          <p15:clr>
            <a:srgbClr val="F26B43"/>
          </p15:clr>
        </p15:guide>
        <p15:guide id="25" pos="7296" userDrawn="1">
          <p15:clr>
            <a:srgbClr val="F26B43"/>
          </p15:clr>
        </p15:guide>
        <p15:guide id="26"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q=Gda%C5%84ski+Uniwersytet+Medyczny&amp;sca_esv=e8c8f12bd7e52d54&amp;rlz=1C5CHFA_enPL1176PL1176&amp;sxsrf=AE3TifMPvXsaN8jLfmh5_pcv-nQHkqPo8g%3A1762243380341&amp;ei=NLMJaeXAFMmB9u8Pv_342AI&amp;ved=2ahUKEwiihdWphNiQAxWf9LsIHQ52K5UQgK4QegQIBBAC&amp;uact=5&amp;oq=kt%C3%B3ry+uniwersytet+szkoli+nauczycieli+edukacji+zdrowotnej&amp;gs_lp=Egxnd3Mtd2l6LXNlcnAiOWt0w7NyeSB1bml3ZXJzeXRldCBzemtvbGkgbmF1Y3p5Y2llbGkgZWR1a2FjamkgemRyb3dvdG5lajIIEAAYogQYiQUyCBAAGIAEGKIEMggQABiABBiiBDIFEAAY7wUyBRAAGO8FSMRZUIwbWO5BcAJ4AZABAJgBwgGgAfkRqgEEMC4xN7gBA8gBAPgBAZgCEKAClw_CAgoQABiwAxjWBBhHwgIHECMYsAIYJ5gDAIgGAZAGCJIHBDIuMTSgB5VTsgcEMC4xNLgHiw_CBwUwLjkuN8gHLw&amp;sclient=gws-wiz-serp&amp;mstk=AUtExfC2_lyyA1n6aML5vHWtLoNsjsuu7PzHzuFTdI2hPPf6NuO_zPk_mT899M5mLaFZRoFb6pigw7yNmdODSRcz7RYeK64ejMo50CyHYlRRTKAhQW9QtuGC-6VcFLSzPnFt7r27tJJCGgo29f3YfYPHQzEVpSEQ4GPGTcbYSzT9xqq7cxqFXK9wTbPCmbr_vguSjvWYrwXfjzr7FKprrUFKp5bbyDnQboTwVlGpy6V6kwd9naF-rPkAHKV0JU2cHC2O-3CsPdnRvN6QjNrWdqfEw8rV&amp;csui=3" TargetMode="External"/><Relationship Id="rId2" Type="http://schemas.openxmlformats.org/officeDocument/2006/relationships/image" Target="../media/image18.png"/><Relationship Id="rId1" Type="http://schemas.openxmlformats.org/officeDocument/2006/relationships/slideLayout" Target="../slideLayouts/slideLayout21.xml"/><Relationship Id="rId4" Type="http://schemas.openxmlformats.org/officeDocument/2006/relationships/hyperlink" Target="https://www.google.com/search?q=Uniwersytet+Jagiello%C5%84ski+Collegium+Medicum+w+Krakowie&amp;sca_esv=e8c8f12bd7e52d54&amp;rlz=1C5CHFA_enPL1176PL1176&amp;sxsrf=AE3TifMPvXsaN8jLfmh5_pcv-nQHkqPo8g%3A1762243380341&amp;ei=NLMJaeXAFMmB9u8Pv_342AI&amp;ved=2ahUKEwiihdWphNiQAxWf9LsIHQ52K5UQgK4QegQIBBAF&amp;uact=5&amp;oq=kt%C3%B3ry+uniwersytet+szkoli+nauczycieli+edukacji+zdrowotnej&amp;gs_lp=Egxnd3Mtd2l6LXNlcnAiOWt0w7NyeSB1bml3ZXJzeXRldCBzemtvbGkgbmF1Y3p5Y2llbGkgZWR1a2FjamkgemRyb3dvdG5lajIIEAAYogQYiQUyCBAAGIAEGKIEMggQABiABBiiBDIFEAAY7wUyBRAAGO8FSMRZUIwbWO5BcAJ4AZABAJgBwgGgAfkRqgEEMC4xN7gBA8gBAPgBAZgCEKAClw_CAgoQABiwAxjWBBhHwgIHECMYsAIYJ5gDAIgGAZAGCJIHBDIuMTSgB5VTsgcEMC4xNLgHiw_CBwUwLjkuN8gHLw&amp;sclient=gws-wiz-serp&amp;mstk=AUtExfC2_lyyA1n6aML5vHWtLoNsjsuu7PzHzuFTdI2hPPf6NuO_zPk_mT899M5mLaFZRoFb6pigw7yNmdODSRcz7RYeK64ejMo50CyHYlRRTKAhQW9QtuGC-6VcFLSzPnFt7r27tJJCGgo29f3YfYPHQzEVpSEQ4GPGTcbYSzT9xqq7cxqFXK9wTbPCmbr_vguSjvWYrwXfjzr7FKprrUFKp5bbyDnQboTwVlGpy6V6kwd9naF-rPkAHKV0JU2cHC2O-3CsPdnRvN6QjNrWdqfEw8rV&amp;csui=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C82C-AF9D-C376-842F-E434F57BD86C}"/>
              </a:ext>
            </a:extLst>
          </p:cNvPr>
          <p:cNvSpPr>
            <a:spLocks noGrp="1"/>
          </p:cNvSpPr>
          <p:nvPr>
            <p:ph type="ctrTitle"/>
          </p:nvPr>
        </p:nvSpPr>
        <p:spPr>
          <a:xfrm>
            <a:off x="609600" y="4553058"/>
            <a:ext cx="9973455" cy="938784"/>
          </a:xfrm>
        </p:spPr>
        <p:txBody>
          <a:bodyPr anchor="b">
            <a:normAutofit/>
          </a:bodyPr>
          <a:lstStyle/>
          <a:p>
            <a:r>
              <a:rPr lang="en-US" sz="2900" dirty="0" err="1"/>
              <a:t>Przygotowanie</a:t>
            </a:r>
            <a:r>
              <a:rPr lang="en-US" sz="2900" dirty="0"/>
              <a:t> </a:t>
            </a:r>
            <a:r>
              <a:rPr lang="en-US" sz="2900" dirty="0" err="1"/>
              <a:t>nauczycieli</a:t>
            </a:r>
            <a:r>
              <a:rPr lang="en-US" sz="2900" dirty="0"/>
              <a:t> do </a:t>
            </a:r>
            <a:r>
              <a:rPr lang="en-US" sz="2900" dirty="0" err="1"/>
              <a:t>prowadzenia</a:t>
            </a:r>
            <a:r>
              <a:rPr lang="en-US" sz="2900" dirty="0"/>
              <a:t> </a:t>
            </a:r>
            <a:r>
              <a:rPr lang="en-US" sz="2900" dirty="0" err="1"/>
              <a:t>zajęć</a:t>
            </a:r>
            <a:r>
              <a:rPr lang="en-US" sz="2900" dirty="0"/>
              <a:t> z </a:t>
            </a:r>
            <a:r>
              <a:rPr lang="en-US" sz="2900" dirty="0" err="1"/>
              <a:t>edukacji</a:t>
            </a:r>
            <a:r>
              <a:rPr lang="en-US" sz="2900" dirty="0"/>
              <a:t> </a:t>
            </a:r>
            <a:r>
              <a:rPr lang="en-US" sz="2900" dirty="0" err="1"/>
              <a:t>prozdrowotnej</a:t>
            </a:r>
            <a:endParaRPr lang="en-US" sz="2900" dirty="0"/>
          </a:p>
        </p:txBody>
      </p:sp>
      <p:sp>
        <p:nvSpPr>
          <p:cNvPr id="3" name="Subtitle 2">
            <a:extLst>
              <a:ext uri="{FF2B5EF4-FFF2-40B4-BE49-F238E27FC236}">
                <a16:creationId xmlns:a16="http://schemas.microsoft.com/office/drawing/2014/main" id="{4EE09676-B872-3B73-E669-7CF05F28AA46}"/>
              </a:ext>
            </a:extLst>
          </p:cNvPr>
          <p:cNvSpPr>
            <a:spLocks noGrp="1"/>
          </p:cNvSpPr>
          <p:nvPr>
            <p:ph type="subTitle" idx="1"/>
          </p:nvPr>
        </p:nvSpPr>
        <p:spPr>
          <a:xfrm>
            <a:off x="609600" y="5491842"/>
            <a:ext cx="9973455" cy="753944"/>
          </a:xfrm>
        </p:spPr>
        <p:txBody>
          <a:bodyPr>
            <a:noAutofit/>
          </a:bodyPr>
          <a:lstStyle/>
          <a:p>
            <a:pPr algn="ctr"/>
            <a:r>
              <a:rPr lang="en-US" b="1" dirty="0"/>
              <a:t>dr hab. Halina Pawłowska-Jaroń prof. UKEN         </a:t>
            </a:r>
            <a:r>
              <a:rPr lang="en-US" b="1" dirty="0" err="1"/>
              <a:t>Instytut</a:t>
            </a:r>
            <a:r>
              <a:rPr lang="en-US" b="1" dirty="0"/>
              <a:t> </a:t>
            </a:r>
            <a:r>
              <a:rPr lang="en-US" b="1" dirty="0" err="1"/>
              <a:t>Nauk</a:t>
            </a:r>
            <a:r>
              <a:rPr lang="en-US" b="1" dirty="0"/>
              <a:t> o </a:t>
            </a:r>
            <a:r>
              <a:rPr lang="en-US" b="1" dirty="0" err="1"/>
              <a:t>Zdrowiu</a:t>
            </a:r>
            <a:r>
              <a:rPr lang="en-US" b="1" dirty="0"/>
              <a:t> UKEN</a:t>
            </a:r>
          </a:p>
          <a:p>
            <a:endParaRPr lang="en-US" sz="1600" dirty="0"/>
          </a:p>
        </p:txBody>
      </p:sp>
      <p:pic>
        <p:nvPicPr>
          <p:cNvPr id="4" name="Picture 3" descr="School supplies on desk at elementary school classroom">
            <a:extLst>
              <a:ext uri="{FF2B5EF4-FFF2-40B4-BE49-F238E27FC236}">
                <a16:creationId xmlns:a16="http://schemas.microsoft.com/office/drawing/2014/main" id="{A852FED9-92B3-4653-BDA7-9CC8AD4B5AA7}"/>
              </a:ext>
            </a:extLst>
          </p:cNvPr>
          <p:cNvPicPr>
            <a:picLocks noChangeAspect="1"/>
          </p:cNvPicPr>
          <p:nvPr/>
        </p:nvPicPr>
        <p:blipFill>
          <a:blip r:embed="rId3"/>
          <a:srcRect t="45972" b="5950"/>
          <a:stretch>
            <a:fillRect/>
          </a:stretch>
        </p:blipFill>
        <p:spPr>
          <a:xfrm>
            <a:off x="304800" y="304801"/>
            <a:ext cx="11582398" cy="3717042"/>
          </a:xfrm>
          <a:prstGeom prst="rect">
            <a:avLst/>
          </a:prstGeom>
          <a:noFill/>
        </p:spPr>
      </p:pic>
      <p:pic>
        <p:nvPicPr>
          <p:cNvPr id="6" name="Obraz 5">
            <a:extLst>
              <a:ext uri="{FF2B5EF4-FFF2-40B4-BE49-F238E27FC236}">
                <a16:creationId xmlns:a16="http://schemas.microsoft.com/office/drawing/2014/main" id="{670454AF-D724-6B98-3F31-31F9A84C2C45}"/>
              </a:ext>
            </a:extLst>
          </p:cNvPr>
          <p:cNvPicPr>
            <a:picLocks noChangeAspect="1"/>
          </p:cNvPicPr>
          <p:nvPr/>
        </p:nvPicPr>
        <p:blipFill>
          <a:blip r:embed="rId4"/>
          <a:stretch>
            <a:fillRect/>
          </a:stretch>
        </p:blipFill>
        <p:spPr>
          <a:xfrm>
            <a:off x="199483" y="304801"/>
            <a:ext cx="11793032" cy="3717042"/>
          </a:xfrm>
          <a:prstGeom prst="rect">
            <a:avLst/>
          </a:prstGeom>
        </p:spPr>
      </p:pic>
    </p:spTree>
    <p:extLst>
      <p:ext uri="{BB962C8B-B14F-4D97-AF65-F5344CB8AC3E}">
        <p14:creationId xmlns:p14="http://schemas.microsoft.com/office/powerpoint/2010/main" val="796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92BC-B7B9-E327-CD54-D608689EF9D2}"/>
              </a:ext>
            </a:extLst>
          </p:cNvPr>
          <p:cNvSpPr>
            <a:spLocks noGrp="1"/>
          </p:cNvSpPr>
          <p:nvPr>
            <p:ph type="title"/>
          </p:nvPr>
        </p:nvSpPr>
        <p:spPr>
          <a:xfrm>
            <a:off x="731519" y="301752"/>
            <a:ext cx="6858000" cy="914400"/>
          </a:xfrm>
        </p:spPr>
        <p:txBody>
          <a:bodyPr anchor="b">
            <a:normAutofit/>
          </a:bodyPr>
          <a:lstStyle/>
          <a:p>
            <a:r>
              <a:rPr lang="en-US" sz="2200" dirty="0" err="1"/>
              <a:t>Wytyczne</a:t>
            </a:r>
            <a:r>
              <a:rPr lang="en-US" sz="2200" dirty="0"/>
              <a:t> </a:t>
            </a:r>
            <a:r>
              <a:rPr lang="en-US" sz="2200" dirty="0" err="1"/>
              <a:t>Ministerstwa</a:t>
            </a:r>
            <a:r>
              <a:rPr lang="en-US" sz="2200" dirty="0"/>
              <a:t> </a:t>
            </a:r>
            <a:r>
              <a:rPr lang="en-US" sz="2200" dirty="0" err="1"/>
              <a:t>Edukacji</a:t>
            </a:r>
            <a:r>
              <a:rPr lang="en-US" sz="2200" dirty="0"/>
              <a:t> </a:t>
            </a:r>
            <a:br>
              <a:rPr lang="en-US" sz="2200" dirty="0"/>
            </a:br>
            <a:r>
              <a:rPr lang="en-US" sz="2200" dirty="0" err="1"/>
              <a:t>i</a:t>
            </a:r>
            <a:r>
              <a:rPr lang="en-US" sz="2200" dirty="0"/>
              <a:t> </a:t>
            </a:r>
            <a:r>
              <a:rPr lang="en-US" sz="2200" dirty="0" err="1"/>
              <a:t>organizacji</a:t>
            </a:r>
            <a:r>
              <a:rPr lang="en-US" sz="2200" dirty="0"/>
              <a:t> </a:t>
            </a:r>
            <a:r>
              <a:rPr lang="en-US" sz="2200" dirty="0" err="1"/>
              <a:t>zajęć</a:t>
            </a:r>
            <a:endParaRPr lang="en-US" sz="2200" dirty="0"/>
          </a:p>
        </p:txBody>
      </p:sp>
      <p:sp>
        <p:nvSpPr>
          <p:cNvPr id="4" name="Content Placeholder 3">
            <a:extLst>
              <a:ext uri="{FF2B5EF4-FFF2-40B4-BE49-F238E27FC236}">
                <a16:creationId xmlns:a16="http://schemas.microsoft.com/office/drawing/2014/main" id="{B087D78E-27B0-D51C-81C6-E4C9C470619E}"/>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31519" y="1379095"/>
            <a:ext cx="8172637" cy="5006715"/>
          </a:xfrm>
        </p:spPr>
        <p:txBody>
          <a:bodyPr>
            <a:normAutofit/>
          </a:bodyPr>
          <a:lstStyle/>
          <a:p>
            <a:pPr>
              <a:lnSpc>
                <a:spcPct val="120000"/>
              </a:lnSpc>
              <a:spcBef>
                <a:spcPts val="700"/>
              </a:spcBef>
            </a:pPr>
            <a:r>
              <a:rPr lang="en-US" sz="1800" b="1" dirty="0" err="1"/>
              <a:t>Wdrażanie</a:t>
            </a:r>
            <a:r>
              <a:rPr lang="en-US" sz="1800" b="1" dirty="0"/>
              <a:t> </a:t>
            </a:r>
            <a:r>
              <a:rPr lang="en-US" sz="1800" b="1" dirty="0" err="1"/>
              <a:t>edukacji</a:t>
            </a:r>
            <a:r>
              <a:rPr lang="en-US" sz="1800" b="1" dirty="0"/>
              <a:t> </a:t>
            </a:r>
            <a:r>
              <a:rPr lang="en-US" sz="1800" b="1" dirty="0" err="1"/>
              <a:t>zdrowotnej</a:t>
            </a:r>
            <a:endParaRPr lang="en-US" sz="1800" b="1" dirty="0"/>
          </a:p>
          <a:p>
            <a:pPr>
              <a:lnSpc>
                <a:spcPct val="120000"/>
              </a:lnSpc>
              <a:spcBef>
                <a:spcPts val="700"/>
              </a:spcBef>
            </a:pPr>
            <a:r>
              <a:rPr lang="en-US" sz="1800" dirty="0" err="1"/>
              <a:t>Zajęcia</a:t>
            </a:r>
            <a:r>
              <a:rPr lang="en-US" sz="1800" dirty="0"/>
              <a:t> z </a:t>
            </a:r>
            <a:r>
              <a:rPr lang="en-US" sz="1800" dirty="0" err="1"/>
              <a:t>edukacji</a:t>
            </a:r>
            <a:r>
              <a:rPr lang="en-US" sz="1800" dirty="0"/>
              <a:t> </a:t>
            </a:r>
            <a:r>
              <a:rPr lang="en-US" sz="1800" dirty="0" err="1"/>
              <a:t>zdrowotnej</a:t>
            </a:r>
            <a:r>
              <a:rPr lang="en-US" sz="1800" dirty="0"/>
              <a:t> </a:t>
            </a:r>
            <a:r>
              <a:rPr lang="en-US" sz="1800" dirty="0" err="1"/>
              <a:t>są</a:t>
            </a:r>
            <a:r>
              <a:rPr lang="en-US" sz="1800" dirty="0"/>
              <a:t> </a:t>
            </a:r>
            <a:r>
              <a:rPr lang="en-US" sz="1800" dirty="0" err="1"/>
              <a:t>fakultatywne</a:t>
            </a:r>
            <a:r>
              <a:rPr lang="en-US" sz="1800" dirty="0"/>
              <a:t> </a:t>
            </a:r>
            <a:r>
              <a:rPr lang="en-US" sz="1800" dirty="0" err="1"/>
              <a:t>i</a:t>
            </a:r>
            <a:r>
              <a:rPr lang="en-US" sz="1800" dirty="0"/>
              <a:t> </a:t>
            </a:r>
            <a:r>
              <a:rPr lang="en-US" sz="1800" dirty="0" err="1"/>
              <a:t>odbywają</a:t>
            </a:r>
            <a:r>
              <a:rPr lang="en-US" sz="1800" dirty="0"/>
              <a:t> </a:t>
            </a:r>
            <a:r>
              <a:rPr lang="en-US" sz="1800" dirty="0" err="1"/>
              <a:t>się</a:t>
            </a:r>
            <a:r>
              <a:rPr lang="en-US" sz="1800" dirty="0"/>
              <a:t> </a:t>
            </a:r>
            <a:r>
              <a:rPr lang="en-US" sz="1800" dirty="0" err="1"/>
              <a:t>raz</a:t>
            </a:r>
            <a:r>
              <a:rPr lang="en-US" sz="1800" dirty="0"/>
              <a:t> w </a:t>
            </a:r>
            <a:r>
              <a:rPr lang="en-US" sz="1800" dirty="0" err="1"/>
              <a:t>tygodniu</a:t>
            </a:r>
            <a:r>
              <a:rPr lang="en-US" sz="1800" dirty="0"/>
              <a:t> </a:t>
            </a:r>
            <a:r>
              <a:rPr lang="en-US" sz="1800" dirty="0" err="1"/>
              <a:t>przez</a:t>
            </a:r>
            <a:r>
              <a:rPr lang="en-US" sz="1800" dirty="0"/>
              <a:t> </a:t>
            </a:r>
            <a:r>
              <a:rPr lang="en-US" sz="1800" dirty="0" err="1"/>
              <a:t>godzinę</a:t>
            </a:r>
            <a:r>
              <a:rPr lang="en-US" sz="1800" dirty="0"/>
              <a:t> </a:t>
            </a:r>
            <a:r>
              <a:rPr lang="en-US" sz="1800" dirty="0" err="1"/>
              <a:t>dla</a:t>
            </a:r>
            <a:r>
              <a:rPr lang="en-US" sz="1800" dirty="0"/>
              <a:t> </a:t>
            </a:r>
            <a:r>
              <a:rPr lang="en-US" sz="1800" dirty="0" err="1"/>
              <a:t>uczniów</a:t>
            </a:r>
            <a:r>
              <a:rPr lang="en-US" sz="1800" dirty="0"/>
              <a:t> </a:t>
            </a:r>
            <a:r>
              <a:rPr lang="en-US" sz="1800" dirty="0" err="1"/>
              <a:t>szkół</a:t>
            </a:r>
            <a:r>
              <a:rPr lang="en-US" sz="1800" dirty="0"/>
              <a:t> </a:t>
            </a:r>
            <a:r>
              <a:rPr lang="en-US" sz="1800" dirty="0" err="1"/>
              <a:t>podstawowych</a:t>
            </a:r>
            <a:r>
              <a:rPr lang="en-US" sz="1800" dirty="0"/>
              <a:t> </a:t>
            </a:r>
            <a:r>
              <a:rPr lang="en-US" sz="1800" dirty="0" err="1"/>
              <a:t>i</a:t>
            </a:r>
            <a:r>
              <a:rPr lang="en-US" sz="1800" dirty="0"/>
              <a:t> </a:t>
            </a:r>
            <a:r>
              <a:rPr lang="en-US" sz="1800" dirty="0" err="1"/>
              <a:t>średnich</a:t>
            </a:r>
            <a:r>
              <a:rPr lang="en-US" sz="1800" dirty="0"/>
              <a:t>.</a:t>
            </a:r>
          </a:p>
          <a:p>
            <a:pPr>
              <a:lnSpc>
                <a:spcPct val="120000"/>
              </a:lnSpc>
              <a:spcBef>
                <a:spcPts val="700"/>
              </a:spcBef>
            </a:pPr>
            <a:r>
              <a:rPr lang="en-US" sz="1800" b="1" dirty="0" err="1"/>
              <a:t>Podejście</a:t>
            </a:r>
            <a:r>
              <a:rPr lang="en-US" sz="1800" b="1" dirty="0"/>
              <a:t> </a:t>
            </a:r>
            <a:r>
              <a:rPr lang="en-US" sz="1800" b="1" dirty="0" err="1"/>
              <a:t>interdyscyplinarne</a:t>
            </a:r>
            <a:endParaRPr lang="en-US" sz="1800" b="1" dirty="0"/>
          </a:p>
          <a:p>
            <a:pPr>
              <a:lnSpc>
                <a:spcPct val="120000"/>
              </a:lnSpc>
              <a:spcBef>
                <a:spcPts val="700"/>
              </a:spcBef>
            </a:pPr>
            <a:r>
              <a:rPr lang="en-US" sz="1800" dirty="0" err="1"/>
              <a:t>Zajęcia</a:t>
            </a:r>
            <a:r>
              <a:rPr lang="en-US" sz="1800" dirty="0"/>
              <a:t> </a:t>
            </a:r>
            <a:r>
              <a:rPr lang="en-US" sz="1800" dirty="0" err="1"/>
              <a:t>są</a:t>
            </a:r>
            <a:r>
              <a:rPr lang="en-US" sz="1800" dirty="0"/>
              <a:t> </a:t>
            </a:r>
            <a:r>
              <a:rPr lang="en-US" sz="1800" dirty="0" err="1"/>
              <a:t>zintegrowane</a:t>
            </a:r>
            <a:r>
              <a:rPr lang="en-US" sz="1800" dirty="0"/>
              <a:t> z </a:t>
            </a:r>
            <a:r>
              <a:rPr lang="en-US" sz="1800" dirty="0" err="1"/>
              <a:t>innymi</a:t>
            </a:r>
            <a:r>
              <a:rPr lang="en-US" sz="1800" dirty="0"/>
              <a:t> </a:t>
            </a:r>
            <a:r>
              <a:rPr lang="en-US" sz="1800" dirty="0" err="1"/>
              <a:t>działaniami</a:t>
            </a:r>
            <a:r>
              <a:rPr lang="en-US" sz="1800" dirty="0"/>
              <a:t> </a:t>
            </a:r>
            <a:r>
              <a:rPr lang="en-US" sz="1800" dirty="0" err="1"/>
              <a:t>edukacyjnymi</a:t>
            </a:r>
            <a:r>
              <a:rPr lang="en-US" sz="1800" dirty="0"/>
              <a:t> </a:t>
            </a:r>
            <a:r>
              <a:rPr lang="en-US" sz="1800" dirty="0" err="1"/>
              <a:t>i</a:t>
            </a:r>
            <a:r>
              <a:rPr lang="en-US" sz="1800" dirty="0"/>
              <a:t> </a:t>
            </a:r>
            <a:r>
              <a:rPr lang="en-US" sz="1800" dirty="0" err="1"/>
              <a:t>profilaktycznymi</a:t>
            </a:r>
            <a:r>
              <a:rPr lang="en-US" sz="1800" dirty="0"/>
              <a:t>, aby </a:t>
            </a:r>
            <a:r>
              <a:rPr lang="en-US" sz="1800" dirty="0" err="1"/>
              <a:t>zapewnić</a:t>
            </a:r>
            <a:r>
              <a:rPr lang="en-US" sz="1800" dirty="0"/>
              <a:t> </a:t>
            </a:r>
            <a:r>
              <a:rPr lang="en-US" sz="1800" dirty="0" err="1"/>
              <a:t>holistyczny</a:t>
            </a:r>
            <a:r>
              <a:rPr lang="en-US" sz="1800" dirty="0"/>
              <a:t> </a:t>
            </a:r>
            <a:r>
              <a:rPr lang="en-US" sz="1800" dirty="0" err="1"/>
              <a:t>rozwój</a:t>
            </a:r>
            <a:r>
              <a:rPr lang="en-US" sz="1800" dirty="0"/>
              <a:t> </a:t>
            </a:r>
            <a:r>
              <a:rPr lang="en-US" sz="1800" dirty="0" err="1"/>
              <a:t>uczniów</a:t>
            </a:r>
            <a:r>
              <a:rPr lang="en-US" sz="1800" dirty="0"/>
              <a:t>.</a:t>
            </a:r>
          </a:p>
          <a:p>
            <a:pPr>
              <a:lnSpc>
                <a:spcPct val="120000"/>
              </a:lnSpc>
              <a:spcBef>
                <a:spcPts val="700"/>
              </a:spcBef>
            </a:pPr>
            <a:r>
              <a:rPr lang="en-US" sz="1800" b="1" dirty="0" err="1"/>
              <a:t>Wsparcie</a:t>
            </a:r>
            <a:r>
              <a:rPr lang="en-US" sz="1800" b="1" dirty="0"/>
              <a:t> </a:t>
            </a:r>
            <a:r>
              <a:rPr lang="en-US" sz="1800" b="1" dirty="0" err="1"/>
              <a:t>rodzinne</a:t>
            </a:r>
            <a:r>
              <a:rPr lang="en-US" sz="1800" b="1" dirty="0"/>
              <a:t> </a:t>
            </a:r>
            <a:r>
              <a:rPr lang="en-US" sz="1800" b="1" dirty="0" err="1"/>
              <a:t>i</a:t>
            </a:r>
            <a:r>
              <a:rPr lang="en-US" sz="1800" b="1" dirty="0"/>
              <a:t> </a:t>
            </a:r>
            <a:r>
              <a:rPr lang="en-US" sz="1800" b="1" dirty="0" err="1"/>
              <a:t>społeczne</a:t>
            </a:r>
            <a:endParaRPr lang="en-US" sz="1800" b="1" dirty="0"/>
          </a:p>
          <a:p>
            <a:pPr>
              <a:lnSpc>
                <a:spcPct val="120000"/>
              </a:lnSpc>
              <a:spcBef>
                <a:spcPts val="700"/>
              </a:spcBef>
            </a:pPr>
            <a:r>
              <a:rPr lang="en-US" sz="1800" dirty="0" err="1"/>
              <a:t>Nacisk</a:t>
            </a:r>
            <a:r>
              <a:rPr lang="en-US" sz="1800" dirty="0"/>
              <a:t> </a:t>
            </a:r>
            <a:r>
              <a:rPr lang="en-US" sz="1800" dirty="0" err="1"/>
              <a:t>kładziony</a:t>
            </a:r>
            <a:r>
              <a:rPr lang="en-US" sz="1800" dirty="0"/>
              <a:t> jest </a:t>
            </a:r>
            <a:r>
              <a:rPr lang="en-US" sz="1800" dirty="0" err="1"/>
              <a:t>na</a:t>
            </a:r>
            <a:r>
              <a:rPr lang="en-US" sz="1800" dirty="0"/>
              <a:t> </a:t>
            </a:r>
            <a:r>
              <a:rPr lang="en-US" sz="1800" dirty="0" err="1"/>
              <a:t>wspieranie</a:t>
            </a:r>
            <a:r>
              <a:rPr lang="en-US" sz="1800" dirty="0"/>
              <a:t> </a:t>
            </a:r>
            <a:r>
              <a:rPr lang="en-US" sz="1800" dirty="0" err="1"/>
              <a:t>ról</a:t>
            </a:r>
            <a:r>
              <a:rPr lang="en-US" sz="1800" dirty="0"/>
              <a:t> </a:t>
            </a:r>
            <a:r>
              <a:rPr lang="en-US" sz="1800" dirty="0" err="1"/>
              <a:t>rodzinnych</a:t>
            </a:r>
            <a:r>
              <a:rPr lang="en-US" sz="1800" dirty="0"/>
              <a:t> </a:t>
            </a:r>
            <a:r>
              <a:rPr lang="en-US" sz="1800" dirty="0" err="1"/>
              <a:t>oraz</a:t>
            </a:r>
            <a:r>
              <a:rPr lang="en-US" sz="1800" dirty="0"/>
              <a:t> </a:t>
            </a:r>
            <a:r>
              <a:rPr lang="en-US" sz="1800" dirty="0" err="1"/>
              <a:t>kształtowanie</a:t>
            </a:r>
            <a:r>
              <a:rPr lang="en-US" sz="1800" dirty="0"/>
              <a:t> </a:t>
            </a:r>
            <a:r>
              <a:rPr lang="en-US" sz="1800" dirty="0" err="1"/>
              <a:t>postaw</a:t>
            </a:r>
            <a:r>
              <a:rPr lang="en-US" sz="1800" dirty="0"/>
              <a:t> </a:t>
            </a:r>
            <a:r>
              <a:rPr lang="en-US" sz="1800" dirty="0" err="1"/>
              <a:t>prorodzinnych</a:t>
            </a:r>
            <a:r>
              <a:rPr lang="en-US" sz="1800" dirty="0"/>
              <a:t>, </a:t>
            </a:r>
            <a:r>
              <a:rPr lang="en-US" sz="1800" dirty="0" err="1"/>
              <a:t>prozdrowotnych</a:t>
            </a:r>
            <a:r>
              <a:rPr lang="en-US" sz="1800" dirty="0"/>
              <a:t> </a:t>
            </a:r>
            <a:r>
              <a:rPr lang="en-US" sz="1800" dirty="0" err="1"/>
              <a:t>i</a:t>
            </a:r>
            <a:r>
              <a:rPr lang="en-US" sz="1800" dirty="0"/>
              <a:t> </a:t>
            </a:r>
            <a:r>
              <a:rPr lang="en-US" sz="1800" dirty="0" err="1"/>
              <a:t>prospołecznych</a:t>
            </a:r>
            <a:r>
              <a:rPr lang="en-US" sz="1800" dirty="0"/>
              <a:t> </a:t>
            </a:r>
            <a:r>
              <a:rPr lang="en-US" sz="1800" dirty="0" err="1"/>
              <a:t>wśród</a:t>
            </a:r>
            <a:r>
              <a:rPr lang="en-US" sz="1800" dirty="0"/>
              <a:t> </a:t>
            </a:r>
            <a:r>
              <a:rPr lang="en-US" sz="1800" dirty="0" err="1"/>
              <a:t>uczniów</a:t>
            </a:r>
            <a:r>
              <a:rPr lang="en-US" sz="1800" dirty="0"/>
              <a:t>.</a:t>
            </a:r>
          </a:p>
          <a:p>
            <a:pPr>
              <a:lnSpc>
                <a:spcPct val="120000"/>
              </a:lnSpc>
              <a:spcBef>
                <a:spcPts val="700"/>
              </a:spcBef>
            </a:pPr>
            <a:r>
              <a:rPr lang="en-US" sz="1800" b="1" dirty="0" err="1"/>
              <a:t>Współpraca</a:t>
            </a:r>
            <a:r>
              <a:rPr lang="en-US" sz="1800" b="1" dirty="0"/>
              <a:t> w </a:t>
            </a:r>
            <a:r>
              <a:rPr lang="en-US" sz="1800" b="1" dirty="0" err="1"/>
              <a:t>zakresie</a:t>
            </a:r>
            <a:r>
              <a:rPr lang="en-US" sz="1800" b="1" dirty="0"/>
              <a:t> </a:t>
            </a:r>
            <a:r>
              <a:rPr lang="en-US" sz="1800" b="1" dirty="0" err="1"/>
              <a:t>zdrowia</a:t>
            </a:r>
            <a:r>
              <a:rPr lang="en-US" sz="1800" b="1" dirty="0"/>
              <a:t> w </a:t>
            </a:r>
            <a:r>
              <a:rPr lang="en-US" sz="1800" b="1" dirty="0" err="1"/>
              <a:t>szkole</a:t>
            </a:r>
            <a:endParaRPr lang="en-US" sz="1800" b="1" dirty="0"/>
          </a:p>
          <a:p>
            <a:pPr>
              <a:lnSpc>
                <a:spcPct val="120000"/>
              </a:lnSpc>
              <a:spcBef>
                <a:spcPts val="700"/>
              </a:spcBef>
            </a:pPr>
            <a:r>
              <a:rPr lang="en-US" sz="1800" dirty="0" err="1"/>
              <a:t>Szkoły</a:t>
            </a:r>
            <a:r>
              <a:rPr lang="en-US" sz="1800" dirty="0"/>
              <a:t> </a:t>
            </a:r>
            <a:r>
              <a:rPr lang="en-US" sz="1800" dirty="0" err="1"/>
              <a:t>współpracują</a:t>
            </a:r>
            <a:r>
              <a:rPr lang="en-US" sz="1800" dirty="0"/>
              <a:t> z </a:t>
            </a:r>
            <a:r>
              <a:rPr lang="en-US" sz="1800" dirty="0" err="1"/>
              <a:t>pielęgniarkami</a:t>
            </a:r>
            <a:r>
              <a:rPr lang="en-US" sz="1800" dirty="0"/>
              <a:t> </a:t>
            </a:r>
            <a:r>
              <a:rPr lang="en-US" sz="1800" dirty="0" err="1"/>
              <a:t>środowiskowymi</a:t>
            </a:r>
            <a:r>
              <a:rPr lang="en-US" sz="1800" dirty="0"/>
              <a:t> w </a:t>
            </a:r>
            <a:r>
              <a:rPr lang="en-US" sz="1800" dirty="0" err="1"/>
              <a:t>celu</a:t>
            </a:r>
            <a:r>
              <a:rPr lang="en-US" sz="1800" dirty="0"/>
              <a:t> </a:t>
            </a:r>
            <a:r>
              <a:rPr lang="en-US" sz="1800" dirty="0" err="1"/>
              <a:t>oceny</a:t>
            </a:r>
            <a:r>
              <a:rPr lang="en-US" sz="1800" dirty="0"/>
              <a:t> </a:t>
            </a:r>
            <a:r>
              <a:rPr lang="en-US" sz="1800" dirty="0" err="1"/>
              <a:t>potrzeb</a:t>
            </a:r>
            <a:r>
              <a:rPr lang="en-US" sz="1800" dirty="0"/>
              <a:t> </a:t>
            </a:r>
            <a:r>
              <a:rPr lang="en-US" sz="1800" dirty="0" err="1"/>
              <a:t>zdrowotnych</a:t>
            </a:r>
            <a:r>
              <a:rPr lang="en-US" sz="1800" dirty="0"/>
              <a:t> </a:t>
            </a:r>
            <a:r>
              <a:rPr lang="en-US" sz="1800" dirty="0" err="1"/>
              <a:t>i</a:t>
            </a:r>
            <a:r>
              <a:rPr lang="en-US" sz="1800" dirty="0"/>
              <a:t> </a:t>
            </a:r>
            <a:r>
              <a:rPr lang="en-US" sz="1800" dirty="0" err="1"/>
              <a:t>stosowania</a:t>
            </a:r>
            <a:r>
              <a:rPr lang="en-US" sz="1800" dirty="0"/>
              <a:t> </a:t>
            </a:r>
            <a:r>
              <a:rPr lang="en-US" sz="1800" dirty="0" err="1"/>
              <a:t>środków</a:t>
            </a:r>
            <a:r>
              <a:rPr lang="en-US" sz="1800" dirty="0"/>
              <a:t> </a:t>
            </a:r>
            <a:r>
              <a:rPr lang="en-US" sz="1800" dirty="0" err="1"/>
              <a:t>profilaktycznych</a:t>
            </a:r>
            <a:r>
              <a:rPr lang="en-US" sz="1800" dirty="0"/>
              <a:t>.</a:t>
            </a:r>
          </a:p>
          <a:p>
            <a:pPr marL="0" indent="0">
              <a:spcBef>
                <a:spcPts val="2500"/>
              </a:spcBef>
              <a:buFont typeface="Arial" panose="020B0604020202020204" pitchFamily="34" charset="0"/>
              <a:buNone/>
            </a:pPr>
            <a:endParaRPr lang="en-US" dirty="0"/>
          </a:p>
        </p:txBody>
      </p:sp>
      <p:pic>
        <p:nvPicPr>
          <p:cNvPr id="5" name="Content Placeholder 4" descr="Teacher teaching in a classroom respecting social distancing between students">
            <a:extLst>
              <a:ext uri="{FF2B5EF4-FFF2-40B4-BE49-F238E27FC236}">
                <a16:creationId xmlns:a16="http://schemas.microsoft.com/office/drawing/2014/main" id="{E28AD694-C165-4439-9F84-FEBE0C1FBCC7}"/>
              </a:ext>
            </a:extLst>
          </p:cNvPr>
          <p:cNvPicPr>
            <a:picLocks noGrp="1" noChangeAspect="1"/>
          </p:cNvPicPr>
          <p:nvPr>
            <p:ph type="pic" sz="quarter" idx="18"/>
          </p:nvPr>
        </p:nvPicPr>
        <p:blipFill>
          <a:blip r:embed="rId3"/>
          <a:srcRect l="47245" r="28345"/>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2810690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69B3-0027-E951-9123-1E0B02A48142}"/>
              </a:ext>
            </a:extLst>
          </p:cNvPr>
          <p:cNvSpPr>
            <a:spLocks noGrp="1"/>
          </p:cNvSpPr>
          <p:nvPr>
            <p:ph type="ctrTitle"/>
          </p:nvPr>
        </p:nvSpPr>
        <p:spPr>
          <a:xfrm>
            <a:off x="1524001" y="836955"/>
            <a:ext cx="5943600" cy="4649446"/>
          </a:xfrm>
        </p:spPr>
        <p:txBody>
          <a:bodyPr anchor="b">
            <a:normAutofit/>
          </a:bodyPr>
          <a:lstStyle/>
          <a:p>
            <a:r>
              <a:rPr lang="en-US" sz="5000" dirty="0"/>
              <a:t>Kwalifikacje </a:t>
            </a:r>
            <a:br>
              <a:rPr lang="en-US" sz="5000" dirty="0"/>
            </a:br>
            <a:r>
              <a:rPr lang="en-US" sz="5000" dirty="0" err="1"/>
              <a:t>i</a:t>
            </a:r>
            <a:r>
              <a:rPr lang="en-US" sz="5000" dirty="0"/>
              <a:t> </a:t>
            </a:r>
            <a:r>
              <a:rPr lang="en-US" sz="5000" dirty="0" err="1"/>
              <a:t>kompetencje</a:t>
            </a:r>
            <a:r>
              <a:rPr lang="en-US" sz="5000" dirty="0"/>
              <a:t> </a:t>
            </a:r>
            <a:r>
              <a:rPr lang="en-US" sz="5000" dirty="0" err="1"/>
              <a:t>nauczycieli</a:t>
            </a:r>
            <a:endParaRPr lang="en-US" sz="5000" dirty="0"/>
          </a:p>
        </p:txBody>
      </p:sp>
    </p:spTree>
    <p:extLst>
      <p:ext uri="{BB962C8B-B14F-4D97-AF65-F5344CB8AC3E}">
        <p14:creationId xmlns:p14="http://schemas.microsoft.com/office/powerpoint/2010/main" val="333602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0F0B-3DD1-D85C-3680-355ED1B44F52}"/>
              </a:ext>
            </a:extLst>
          </p:cNvPr>
          <p:cNvSpPr>
            <a:spLocks noGrp="1"/>
          </p:cNvSpPr>
          <p:nvPr>
            <p:ph type="title"/>
          </p:nvPr>
        </p:nvSpPr>
        <p:spPr>
          <a:xfrm>
            <a:off x="537556" y="301752"/>
            <a:ext cx="6858000" cy="914400"/>
          </a:xfrm>
        </p:spPr>
        <p:txBody>
          <a:bodyPr anchor="b">
            <a:normAutofit/>
          </a:bodyPr>
          <a:lstStyle/>
          <a:p>
            <a:r>
              <a:rPr lang="en-US" sz="3100" dirty="0" err="1"/>
              <a:t>Wymagania</a:t>
            </a:r>
            <a:r>
              <a:rPr lang="en-US" sz="3100" dirty="0"/>
              <a:t> </a:t>
            </a:r>
            <a:r>
              <a:rPr lang="en-US" sz="3100" dirty="0" err="1"/>
              <a:t>kwalifikacyjne</a:t>
            </a:r>
            <a:endParaRPr lang="en-US" sz="3100" dirty="0"/>
          </a:p>
        </p:txBody>
      </p:sp>
      <p:sp>
        <p:nvSpPr>
          <p:cNvPr id="4" name="Content Placeholder 3">
            <a:extLst>
              <a:ext uri="{FF2B5EF4-FFF2-40B4-BE49-F238E27FC236}">
                <a16:creationId xmlns:a16="http://schemas.microsoft.com/office/drawing/2014/main" id="{CAB3A8BD-FA48-50F1-EC22-4F9EDFF454FC}"/>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31519" y="1496291"/>
            <a:ext cx="8481753" cy="5059957"/>
          </a:xfrm>
        </p:spPr>
        <p:txBody>
          <a:bodyPr>
            <a:normAutofit/>
          </a:bodyPr>
          <a:lstStyle/>
          <a:p>
            <a:pPr marL="285750" indent="-285750">
              <a:spcBef>
                <a:spcPts val="2500"/>
              </a:spcBef>
              <a:buFont typeface="Arial" panose="020B0604020202020204" pitchFamily="34" charset="0"/>
              <a:buChar char="•"/>
            </a:pPr>
            <a:r>
              <a:rPr lang="en-US" sz="1600" dirty="0" err="1"/>
              <a:t>Tytuł</a:t>
            </a:r>
            <a:r>
              <a:rPr lang="en-US" sz="1600" dirty="0"/>
              <a:t> </a:t>
            </a:r>
            <a:r>
              <a:rPr lang="en-US" sz="1600" dirty="0" err="1"/>
              <a:t>magistra</a:t>
            </a:r>
            <a:r>
              <a:rPr lang="en-US" sz="1600" dirty="0"/>
              <a:t> </a:t>
            </a:r>
            <a:r>
              <a:rPr lang="en-US" sz="1600" dirty="0" err="1"/>
              <a:t>i</a:t>
            </a:r>
            <a:r>
              <a:rPr lang="en-US" sz="1600" dirty="0"/>
              <a:t> </a:t>
            </a:r>
            <a:r>
              <a:rPr lang="en-US" sz="1600" dirty="0" err="1"/>
              <a:t>uprawnienia</a:t>
            </a:r>
            <a:r>
              <a:rPr lang="en-US" sz="1600" dirty="0"/>
              <a:t> </a:t>
            </a:r>
            <a:r>
              <a:rPr lang="en-US" sz="1600" dirty="0" err="1"/>
              <a:t>pedagogiczne</a:t>
            </a:r>
            <a:endParaRPr lang="en-US" sz="1600" dirty="0"/>
          </a:p>
          <a:p>
            <a:pPr marL="285750" indent="-285750">
              <a:spcBef>
                <a:spcPts val="2500"/>
              </a:spcBef>
              <a:buFont typeface="Arial" panose="020B0604020202020204" pitchFamily="34" charset="0"/>
              <a:buChar char="•"/>
            </a:pPr>
            <a:r>
              <a:rPr lang="en-US" sz="1600" dirty="0" err="1"/>
              <a:t>Nauczyciele</a:t>
            </a:r>
            <a:r>
              <a:rPr lang="en-US" sz="1600" dirty="0"/>
              <a:t> </a:t>
            </a:r>
            <a:r>
              <a:rPr lang="en-US" sz="1600" dirty="0" err="1"/>
              <a:t>biologii</a:t>
            </a:r>
            <a:r>
              <a:rPr lang="en-US" sz="1600" dirty="0"/>
              <a:t>, </a:t>
            </a:r>
            <a:r>
              <a:rPr lang="en-US" sz="1600" dirty="0" err="1"/>
              <a:t>wychowania</a:t>
            </a:r>
            <a:r>
              <a:rPr lang="en-US" sz="1600" dirty="0"/>
              <a:t> </a:t>
            </a:r>
            <a:r>
              <a:rPr lang="en-US" sz="1600" dirty="0" err="1"/>
              <a:t>fizycznego</a:t>
            </a:r>
            <a:r>
              <a:rPr lang="en-US" sz="1600" dirty="0"/>
              <a:t>, </a:t>
            </a:r>
            <a:r>
              <a:rPr lang="en-US" sz="1600" dirty="0" err="1"/>
              <a:t>edukacji</a:t>
            </a:r>
            <a:r>
              <a:rPr lang="en-US" sz="1600" dirty="0"/>
              <a:t> </a:t>
            </a:r>
            <a:r>
              <a:rPr lang="en-US" sz="1600" dirty="0" err="1"/>
              <a:t>rodzinnej</a:t>
            </a:r>
            <a:r>
              <a:rPr lang="en-US" sz="1600" dirty="0"/>
              <a:t> </a:t>
            </a:r>
            <a:r>
              <a:rPr lang="en-US" sz="1600" dirty="0" err="1"/>
              <a:t>oraz</a:t>
            </a:r>
            <a:r>
              <a:rPr lang="en-US" sz="1600" dirty="0"/>
              <a:t> </a:t>
            </a:r>
            <a:r>
              <a:rPr lang="en-US" sz="1600" dirty="0" err="1"/>
              <a:t>psychologowie</a:t>
            </a:r>
            <a:r>
              <a:rPr lang="en-US" sz="1600" dirty="0"/>
              <a:t> </a:t>
            </a:r>
            <a:r>
              <a:rPr lang="en-US" sz="1600" dirty="0" err="1"/>
              <a:t>szkolni</a:t>
            </a:r>
            <a:r>
              <a:rPr lang="en-US" sz="1600" dirty="0"/>
              <a:t> </a:t>
            </a:r>
            <a:r>
              <a:rPr lang="en-US" sz="1600" dirty="0" err="1"/>
              <a:t>również</a:t>
            </a:r>
            <a:r>
              <a:rPr lang="en-US" sz="1600" dirty="0"/>
              <a:t> </a:t>
            </a:r>
            <a:r>
              <a:rPr lang="en-US" sz="1600" dirty="0" err="1"/>
              <a:t>posiadają</a:t>
            </a:r>
            <a:r>
              <a:rPr lang="en-US" sz="1600" dirty="0"/>
              <a:t> </a:t>
            </a:r>
            <a:r>
              <a:rPr lang="en-US" sz="1600" dirty="0" err="1"/>
              <a:t>kwalifikacje</a:t>
            </a:r>
            <a:r>
              <a:rPr lang="en-US" sz="1600" dirty="0"/>
              <a:t> do </a:t>
            </a:r>
            <a:r>
              <a:rPr lang="en-US" sz="1600" dirty="0" err="1"/>
              <a:t>nauczania</a:t>
            </a:r>
            <a:r>
              <a:rPr lang="en-US" sz="1600" dirty="0"/>
              <a:t> </a:t>
            </a:r>
            <a:r>
              <a:rPr lang="en-US" sz="1600" dirty="0" err="1"/>
              <a:t>edukacji</a:t>
            </a:r>
            <a:r>
              <a:rPr lang="en-US" sz="1600" dirty="0"/>
              <a:t> </a:t>
            </a:r>
            <a:r>
              <a:rPr lang="en-US" sz="1600" dirty="0" err="1"/>
              <a:t>zdrowotnej</a:t>
            </a:r>
            <a:r>
              <a:rPr lang="en-US" sz="1600" dirty="0"/>
              <a:t>.</a:t>
            </a:r>
          </a:p>
          <a:p>
            <a:pPr marL="285750" indent="-285750">
              <a:spcBef>
                <a:spcPts val="2500"/>
              </a:spcBef>
              <a:buFont typeface="Arial" panose="020B0604020202020204" pitchFamily="34" charset="0"/>
              <a:buChar char="•"/>
            </a:pPr>
            <a:r>
              <a:rPr lang="en-US" sz="1600" dirty="0" err="1"/>
              <a:t>Wspólpracujący</a:t>
            </a:r>
            <a:r>
              <a:rPr lang="en-US" sz="1600" dirty="0"/>
              <a:t> </a:t>
            </a:r>
            <a:r>
              <a:rPr lang="en-US" sz="1600" dirty="0" err="1"/>
              <a:t>specjaliści</a:t>
            </a:r>
            <a:r>
              <a:rPr lang="en-US" sz="1600" dirty="0"/>
              <a:t> w </a:t>
            </a:r>
            <a:r>
              <a:rPr lang="en-US" sz="1600" dirty="0" err="1"/>
              <a:t>zakresie</a:t>
            </a:r>
            <a:r>
              <a:rPr lang="en-US" sz="1600" dirty="0"/>
              <a:t> </a:t>
            </a:r>
            <a:r>
              <a:rPr lang="en-US" sz="1600" dirty="0" err="1"/>
              <a:t>ochrony</a:t>
            </a:r>
            <a:r>
              <a:rPr lang="en-US" sz="1600" dirty="0"/>
              <a:t> </a:t>
            </a:r>
            <a:r>
              <a:rPr lang="en-US" sz="1600" dirty="0" err="1"/>
              <a:t>lekarze</a:t>
            </a:r>
            <a:r>
              <a:rPr lang="en-US" sz="1600" dirty="0"/>
              <a:t>, </a:t>
            </a:r>
            <a:r>
              <a:rPr lang="en-US" sz="1600" dirty="0" err="1"/>
              <a:t>pielęgniarki</a:t>
            </a:r>
            <a:r>
              <a:rPr lang="en-US" sz="1600" dirty="0"/>
              <a:t>, </a:t>
            </a:r>
            <a:r>
              <a:rPr lang="en-US" sz="1600" dirty="0" err="1"/>
              <a:t>ratownicy</a:t>
            </a:r>
            <a:r>
              <a:rPr lang="en-US" sz="1600" dirty="0"/>
              <a:t>, </a:t>
            </a:r>
            <a:r>
              <a:rPr lang="en-US" sz="1600" dirty="0" err="1"/>
              <a:t>fizjoterapeuci</a:t>
            </a:r>
            <a:r>
              <a:rPr lang="en-US" sz="1600" dirty="0"/>
              <a:t> </a:t>
            </a:r>
            <a:r>
              <a:rPr lang="en-US" sz="1600" dirty="0" err="1"/>
              <a:t>i</a:t>
            </a:r>
            <a:r>
              <a:rPr lang="en-US" sz="1600" dirty="0"/>
              <a:t> </a:t>
            </a:r>
            <a:r>
              <a:rPr lang="en-US" sz="1600" dirty="0" err="1"/>
              <a:t>dietetycy</a:t>
            </a:r>
            <a:r>
              <a:rPr lang="en-US" sz="1600" dirty="0"/>
              <a:t>, </a:t>
            </a:r>
            <a:r>
              <a:rPr lang="en-US" sz="1600" dirty="0" err="1"/>
              <a:t>mogą</a:t>
            </a:r>
            <a:r>
              <a:rPr lang="en-US" sz="1600" dirty="0"/>
              <a:t> </a:t>
            </a:r>
            <a:r>
              <a:rPr lang="en-US" sz="1600" dirty="0" err="1"/>
              <a:t>prowadzić</a:t>
            </a:r>
            <a:r>
              <a:rPr lang="en-US" sz="1600" dirty="0"/>
              <a:t> </a:t>
            </a:r>
            <a:r>
              <a:rPr lang="en-US" sz="1600" dirty="0" err="1"/>
              <a:t>zajęcia</a:t>
            </a:r>
            <a:r>
              <a:rPr lang="en-US" sz="1600" dirty="0"/>
              <a:t> z </a:t>
            </a:r>
            <a:r>
              <a:rPr lang="en-US" sz="1600" dirty="0" err="1"/>
              <a:t>edukacji</a:t>
            </a:r>
            <a:r>
              <a:rPr lang="en-US" sz="1600" dirty="0"/>
              <a:t> </a:t>
            </a:r>
            <a:r>
              <a:rPr lang="en-US" sz="1600" dirty="0" err="1"/>
              <a:t>zdrowotnej</a:t>
            </a:r>
            <a:r>
              <a:rPr lang="en-US" sz="1600" dirty="0"/>
              <a:t>, </a:t>
            </a:r>
            <a:r>
              <a:rPr lang="en-US" sz="1600" dirty="0" err="1"/>
              <a:t>jeśli</a:t>
            </a:r>
            <a:r>
              <a:rPr lang="en-US" sz="1600" dirty="0"/>
              <a:t> </a:t>
            </a:r>
            <a:r>
              <a:rPr lang="en-US" sz="1600" dirty="0" err="1"/>
              <a:t>posiadają</a:t>
            </a:r>
            <a:r>
              <a:rPr lang="en-US" sz="1600" dirty="0"/>
              <a:t> </a:t>
            </a:r>
            <a:r>
              <a:rPr lang="en-US" sz="1600" dirty="0" err="1"/>
              <a:t>przygotowanie</a:t>
            </a:r>
            <a:r>
              <a:rPr lang="en-US" sz="1600" dirty="0"/>
              <a:t> </a:t>
            </a:r>
            <a:r>
              <a:rPr lang="en-US" sz="1600" dirty="0" err="1"/>
              <a:t>pedagogiczne</a:t>
            </a:r>
            <a:r>
              <a:rPr lang="en-US" sz="1600" dirty="0"/>
              <a:t>.</a:t>
            </a:r>
          </a:p>
          <a:p>
            <a:pPr marL="285750" indent="-285750">
              <a:spcBef>
                <a:spcPts val="2500"/>
              </a:spcBef>
              <a:buFont typeface="Arial" panose="020B0604020202020204" pitchFamily="34" charset="0"/>
              <a:buChar char="•"/>
            </a:pPr>
            <a:r>
              <a:rPr lang="en-US" sz="1600" dirty="0" err="1"/>
              <a:t>Podejście</a:t>
            </a:r>
            <a:r>
              <a:rPr lang="en-US" sz="1600" dirty="0"/>
              <a:t> </a:t>
            </a:r>
            <a:r>
              <a:rPr lang="en-US" sz="1600" dirty="0" err="1"/>
              <a:t>oparte</a:t>
            </a:r>
            <a:r>
              <a:rPr lang="en-US" sz="1600" dirty="0"/>
              <a:t> </a:t>
            </a:r>
            <a:r>
              <a:rPr lang="en-US" sz="1600" dirty="0" err="1"/>
              <a:t>na</a:t>
            </a:r>
            <a:r>
              <a:rPr lang="en-US" sz="1600" dirty="0"/>
              <a:t> </a:t>
            </a:r>
            <a:r>
              <a:rPr lang="en-US" sz="1600" dirty="0" err="1"/>
              <a:t>nauczaniu</a:t>
            </a:r>
            <a:r>
              <a:rPr lang="en-US" sz="1600" dirty="0"/>
              <a:t> </a:t>
            </a:r>
            <a:r>
              <a:rPr lang="en-US" sz="1600" dirty="0" err="1"/>
              <a:t>zespołowym</a:t>
            </a:r>
            <a:endParaRPr lang="en-US" sz="1600" dirty="0"/>
          </a:p>
          <a:p>
            <a:pPr marL="285750" indent="-285750">
              <a:spcBef>
                <a:spcPts val="2500"/>
              </a:spcBef>
              <a:buFont typeface="Arial" panose="020B0604020202020204" pitchFamily="34" charset="0"/>
              <a:buChar char="•"/>
            </a:pPr>
            <a:r>
              <a:rPr lang="en-US" sz="1600" dirty="0" err="1"/>
              <a:t>Edukacja</a:t>
            </a:r>
            <a:r>
              <a:rPr lang="en-US" sz="1600" dirty="0"/>
              <a:t> </a:t>
            </a:r>
            <a:r>
              <a:rPr lang="en-US" sz="1600" dirty="0" err="1"/>
              <a:t>zdrowotna</a:t>
            </a:r>
            <a:r>
              <a:rPr lang="en-US" sz="1600" dirty="0"/>
              <a:t> </a:t>
            </a:r>
            <a:r>
              <a:rPr lang="en-US" sz="1600" dirty="0" err="1"/>
              <a:t>może</a:t>
            </a:r>
            <a:r>
              <a:rPr lang="en-US" sz="1600" dirty="0"/>
              <a:t> </a:t>
            </a:r>
            <a:r>
              <a:rPr lang="en-US" sz="1600" dirty="0" err="1"/>
              <a:t>być</a:t>
            </a:r>
            <a:r>
              <a:rPr lang="en-US" sz="1600" dirty="0"/>
              <a:t> </a:t>
            </a:r>
            <a:r>
              <a:rPr lang="en-US" sz="1600" dirty="0" err="1"/>
              <a:t>realizowana</a:t>
            </a:r>
            <a:r>
              <a:rPr lang="en-US" sz="1600" dirty="0"/>
              <a:t> </a:t>
            </a:r>
            <a:r>
              <a:rPr lang="en-US" sz="1600" dirty="0" err="1"/>
              <a:t>przez</a:t>
            </a:r>
            <a:r>
              <a:rPr lang="en-US" sz="1600" dirty="0"/>
              <a:t> </a:t>
            </a:r>
            <a:r>
              <a:rPr lang="en-US" sz="1600" dirty="0" err="1"/>
              <a:t>zespoły</a:t>
            </a:r>
            <a:r>
              <a:rPr lang="en-US" sz="1600" dirty="0"/>
              <a:t> </a:t>
            </a:r>
            <a:r>
              <a:rPr lang="en-US" sz="1600" dirty="0" err="1"/>
              <a:t>nauczycieli</a:t>
            </a:r>
            <a:r>
              <a:rPr lang="en-US" sz="1600" dirty="0"/>
              <a:t>, co </a:t>
            </a:r>
            <a:r>
              <a:rPr lang="en-US" sz="1600" dirty="0" err="1"/>
              <a:t>sprzyja</a:t>
            </a:r>
            <a:r>
              <a:rPr lang="en-US" sz="1600" dirty="0"/>
              <a:t> </a:t>
            </a:r>
            <a:r>
              <a:rPr lang="en-US" sz="1600" dirty="0" err="1"/>
              <a:t>współpracy</a:t>
            </a:r>
            <a:r>
              <a:rPr lang="en-US" sz="1600" dirty="0"/>
              <a:t> </a:t>
            </a:r>
            <a:r>
              <a:rPr lang="en-US" sz="1600" dirty="0" err="1"/>
              <a:t>interdyscyplinarnej</a:t>
            </a:r>
            <a:r>
              <a:rPr lang="en-US" sz="1600" dirty="0"/>
              <a:t> </a:t>
            </a:r>
            <a:r>
              <a:rPr lang="en-US" sz="1600" dirty="0" err="1"/>
              <a:t>i</a:t>
            </a:r>
            <a:r>
              <a:rPr lang="en-US" sz="1600" dirty="0"/>
              <a:t> </a:t>
            </a:r>
            <a:r>
              <a:rPr lang="en-US" sz="1600" dirty="0" err="1"/>
              <a:t>dostosowaniu</a:t>
            </a:r>
            <a:r>
              <a:rPr lang="en-US" sz="1600" dirty="0"/>
              <a:t> </a:t>
            </a:r>
            <a:r>
              <a:rPr lang="en-US" sz="1600" dirty="0" err="1"/>
              <a:t>doświadczeń</a:t>
            </a:r>
            <a:r>
              <a:rPr lang="en-US" sz="1600" dirty="0"/>
              <a:t> </a:t>
            </a:r>
            <a:r>
              <a:rPr lang="en-US" sz="1600" dirty="0" err="1"/>
              <a:t>edukacyjnych</a:t>
            </a:r>
            <a:r>
              <a:rPr lang="en-US" sz="1600" dirty="0"/>
              <a:t> do </a:t>
            </a:r>
            <a:r>
              <a:rPr lang="en-US" sz="1600" dirty="0" err="1"/>
              <a:t>potrzeb</a:t>
            </a:r>
            <a:r>
              <a:rPr lang="en-US" sz="1600" dirty="0"/>
              <a:t> </a:t>
            </a:r>
            <a:r>
              <a:rPr lang="en-US" sz="1600" dirty="0" err="1"/>
              <a:t>uczniów</a:t>
            </a:r>
            <a:r>
              <a:rPr lang="en-US" sz="1600" dirty="0"/>
              <a:t>.</a:t>
            </a:r>
          </a:p>
        </p:txBody>
      </p:sp>
      <p:pic>
        <p:nvPicPr>
          <p:cNvPr id="5" name="Content Placeholder 4" descr="An interracial couple of Latino colleagues from Bogota Colombia between 30 and 39 years old, work in the office while using their computer and dressed smartly">
            <a:extLst>
              <a:ext uri="{FF2B5EF4-FFF2-40B4-BE49-F238E27FC236}">
                <a16:creationId xmlns:a16="http://schemas.microsoft.com/office/drawing/2014/main" id="{C2B142A3-750A-4306-B429-4A1A4DE55BF4}"/>
              </a:ext>
            </a:extLst>
          </p:cNvPr>
          <p:cNvPicPr>
            <a:picLocks noGrp="1" noChangeAspect="1"/>
          </p:cNvPicPr>
          <p:nvPr>
            <p:ph type="pic" sz="quarter" idx="18"/>
          </p:nvPr>
        </p:nvPicPr>
        <p:blipFill>
          <a:blip r:embed="rId3"/>
          <a:srcRect l="31299" r="44291"/>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312728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2DAF-A7DE-A3CB-68C0-001BC80617A9}"/>
              </a:ext>
            </a:extLst>
          </p:cNvPr>
          <p:cNvSpPr>
            <a:spLocks noGrp="1"/>
          </p:cNvSpPr>
          <p:nvPr>
            <p:ph type="title"/>
          </p:nvPr>
        </p:nvSpPr>
        <p:spPr>
          <a:xfrm>
            <a:off x="5624943" y="301752"/>
            <a:ext cx="5721929" cy="1447800"/>
          </a:xfrm>
        </p:spPr>
        <p:txBody>
          <a:bodyPr anchor="b">
            <a:normAutofit/>
          </a:bodyPr>
          <a:lstStyle/>
          <a:p>
            <a:r>
              <a:rPr lang="en-US" sz="3200" dirty="0" err="1"/>
              <a:t>Kompetencje</a:t>
            </a:r>
            <a:r>
              <a:rPr lang="en-US" sz="3200" dirty="0"/>
              <a:t> </a:t>
            </a:r>
            <a:r>
              <a:rPr lang="en-US" sz="3200" dirty="0" err="1"/>
              <a:t>miękkie</a:t>
            </a:r>
            <a:r>
              <a:rPr lang="en-US" sz="3200" dirty="0"/>
              <a:t> </a:t>
            </a:r>
            <a:br>
              <a:rPr lang="en-US" sz="3200" dirty="0"/>
            </a:br>
            <a:r>
              <a:rPr lang="en-US" sz="3200" dirty="0" err="1"/>
              <a:t>i</a:t>
            </a:r>
            <a:r>
              <a:rPr lang="en-US" sz="3200" dirty="0"/>
              <a:t> </a:t>
            </a:r>
            <a:r>
              <a:rPr lang="en-US" sz="3200" dirty="0" err="1"/>
              <a:t>dydaktyczne</a:t>
            </a:r>
            <a:endParaRPr lang="en-US" sz="3200" dirty="0"/>
          </a:p>
        </p:txBody>
      </p:sp>
      <p:pic>
        <p:nvPicPr>
          <p:cNvPr id="5" name="Content Placeholder 4" descr="Cannot focus on working when workmate interrupt you with magazine">
            <a:extLst>
              <a:ext uri="{FF2B5EF4-FFF2-40B4-BE49-F238E27FC236}">
                <a16:creationId xmlns:a16="http://schemas.microsoft.com/office/drawing/2014/main" id="{9D80E737-4858-40CD-91E8-E23A594FD0CD}"/>
              </a:ext>
            </a:extLst>
          </p:cNvPr>
          <p:cNvPicPr>
            <a:picLocks noGrp="1" noChangeAspect="1"/>
          </p:cNvPicPr>
          <p:nvPr>
            <p:ph type="pic" sz="quarter" idx="18"/>
          </p:nvPr>
        </p:nvPicPr>
        <p:blipFill>
          <a:blip r:embed="rId3"/>
          <a:srcRect l="13078" r="37054"/>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50C449BB-ECBE-C9F5-523D-D422BAE0BD8E}"/>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624943" y="1874873"/>
            <a:ext cx="6054437" cy="4359671"/>
          </a:xfrm>
        </p:spPr>
        <p:txBody>
          <a:bodyPr>
            <a:noAutofit/>
          </a:bodyPr>
          <a:lstStyle/>
          <a:p>
            <a:pPr>
              <a:spcBef>
                <a:spcPts val="2500"/>
              </a:spcBef>
            </a:pPr>
            <a:r>
              <a:rPr lang="en-US" sz="1600" b="1" dirty="0" err="1"/>
              <a:t>Niezbędne</a:t>
            </a:r>
            <a:r>
              <a:rPr lang="en-US" sz="1600" b="1" dirty="0"/>
              <a:t> </a:t>
            </a:r>
            <a:r>
              <a:rPr lang="en-US" sz="1600" b="1" dirty="0" err="1"/>
              <a:t>umiejętności</a:t>
            </a:r>
            <a:r>
              <a:rPr lang="en-US" sz="1600" b="1" dirty="0"/>
              <a:t> </a:t>
            </a:r>
            <a:r>
              <a:rPr lang="en-US" sz="1600" b="1" dirty="0" err="1"/>
              <a:t>miękkie</a:t>
            </a:r>
            <a:endParaRPr lang="en-US" sz="1600" b="1" dirty="0"/>
          </a:p>
          <a:p>
            <a:pPr>
              <a:spcBef>
                <a:spcPts val="2500"/>
              </a:spcBef>
            </a:pPr>
            <a:r>
              <a:rPr lang="en-US" sz="1600" dirty="0" err="1"/>
              <a:t>Empatia</a:t>
            </a:r>
            <a:r>
              <a:rPr lang="en-US" sz="1600" dirty="0"/>
              <a:t>, </a:t>
            </a:r>
            <a:r>
              <a:rPr lang="en-US" sz="1600" dirty="0" err="1"/>
              <a:t>komunikacja</a:t>
            </a:r>
            <a:r>
              <a:rPr lang="en-US" sz="1600" dirty="0"/>
              <a:t>, </a:t>
            </a:r>
            <a:r>
              <a:rPr lang="en-US" sz="1600" dirty="0" err="1"/>
              <a:t>praca</a:t>
            </a:r>
            <a:r>
              <a:rPr lang="en-US" sz="1600" dirty="0"/>
              <a:t> </a:t>
            </a:r>
            <a:r>
              <a:rPr lang="en-US" sz="1600" dirty="0" err="1"/>
              <a:t>zespołowa</a:t>
            </a:r>
            <a:r>
              <a:rPr lang="en-US" sz="1600" dirty="0"/>
              <a:t> </a:t>
            </a:r>
            <a:r>
              <a:rPr lang="en-US" sz="1600" dirty="0" err="1"/>
              <a:t>i</a:t>
            </a:r>
            <a:r>
              <a:rPr lang="en-US" sz="1600" dirty="0"/>
              <a:t> </a:t>
            </a:r>
            <a:r>
              <a:rPr lang="en-US" sz="1600" dirty="0" err="1"/>
              <a:t>dostosowywanie</a:t>
            </a:r>
            <a:r>
              <a:rPr lang="en-US" sz="1600" dirty="0"/>
              <a:t> </a:t>
            </a:r>
            <a:r>
              <a:rPr lang="en-US" sz="1600" dirty="0" err="1"/>
              <a:t>się</a:t>
            </a:r>
            <a:r>
              <a:rPr lang="en-US" sz="1600" dirty="0"/>
              <a:t> do </a:t>
            </a:r>
            <a:r>
              <a:rPr lang="en-US" sz="1600" dirty="0" err="1"/>
              <a:t>potrzeb</a:t>
            </a:r>
            <a:r>
              <a:rPr lang="en-US" sz="1600" dirty="0"/>
              <a:t> </a:t>
            </a:r>
            <a:r>
              <a:rPr lang="en-US" sz="1600" dirty="0" err="1"/>
              <a:t>uczniów</a:t>
            </a:r>
            <a:r>
              <a:rPr lang="en-US" sz="1600" dirty="0"/>
              <a:t> </a:t>
            </a:r>
            <a:r>
              <a:rPr lang="en-US" sz="1600" dirty="0" err="1"/>
              <a:t>mają</a:t>
            </a:r>
            <a:r>
              <a:rPr lang="en-US" sz="1600" dirty="0"/>
              <a:t> </a:t>
            </a:r>
            <a:r>
              <a:rPr lang="en-US" sz="1600" dirty="0" err="1"/>
              <a:t>kluczowe</a:t>
            </a:r>
            <a:r>
              <a:rPr lang="en-US" sz="1600" dirty="0"/>
              <a:t> </a:t>
            </a:r>
            <a:r>
              <a:rPr lang="en-US" sz="1600" dirty="0" err="1"/>
              <a:t>znaczenie</a:t>
            </a:r>
            <a:r>
              <a:rPr lang="en-US" sz="1600" dirty="0"/>
              <a:t> </a:t>
            </a:r>
            <a:r>
              <a:rPr lang="en-US" sz="1600" dirty="0" err="1"/>
              <a:t>dla</a:t>
            </a:r>
            <a:r>
              <a:rPr lang="en-US" sz="1600" dirty="0"/>
              <a:t> </a:t>
            </a:r>
            <a:r>
              <a:rPr lang="en-US" sz="1600" dirty="0" err="1"/>
              <a:t>edukatorów</a:t>
            </a:r>
            <a:r>
              <a:rPr lang="en-US" sz="1600" dirty="0"/>
              <a:t> </a:t>
            </a:r>
            <a:r>
              <a:rPr lang="en-US" sz="1600" dirty="0" err="1"/>
              <a:t>zajmujących</a:t>
            </a:r>
            <a:r>
              <a:rPr lang="en-US" sz="1600" dirty="0"/>
              <a:t> </a:t>
            </a:r>
            <a:r>
              <a:rPr lang="en-US" sz="1600" dirty="0" err="1"/>
              <a:t>się</a:t>
            </a:r>
            <a:r>
              <a:rPr lang="en-US" sz="1600" dirty="0"/>
              <a:t> </a:t>
            </a:r>
            <a:r>
              <a:rPr lang="en-US" sz="1600" dirty="0" err="1"/>
              <a:t>zdrowiem</a:t>
            </a:r>
            <a:r>
              <a:rPr lang="en-US" sz="1600" dirty="0"/>
              <a:t>, </a:t>
            </a:r>
            <a:r>
              <a:rPr lang="en-US" sz="1600" dirty="0" err="1"/>
              <a:t>odpowiedzi</a:t>
            </a:r>
            <a:r>
              <a:rPr lang="en-US" sz="1600" dirty="0"/>
              <a:t> </a:t>
            </a:r>
            <a:r>
              <a:rPr lang="en-US" sz="1600" dirty="0" err="1"/>
              <a:t>na</a:t>
            </a:r>
            <a:r>
              <a:rPr lang="en-US" sz="1600" dirty="0"/>
              <a:t> </a:t>
            </a:r>
            <a:r>
              <a:rPr lang="en-US" sz="1600" dirty="0" err="1"/>
              <a:t>trudne</a:t>
            </a:r>
            <a:r>
              <a:rPr lang="en-US" sz="1600" dirty="0"/>
              <a:t> </a:t>
            </a:r>
            <a:r>
              <a:rPr lang="en-US" sz="1600"/>
              <a:t>pytania</a:t>
            </a:r>
            <a:endParaRPr lang="en-US" sz="1600" dirty="0"/>
          </a:p>
          <a:p>
            <a:pPr>
              <a:spcBef>
                <a:spcPts val="2500"/>
              </a:spcBef>
            </a:pPr>
            <a:r>
              <a:rPr lang="en-US" sz="1600" b="1" dirty="0"/>
              <a:t>Rola </a:t>
            </a:r>
            <a:r>
              <a:rPr lang="en-US" sz="1600" b="1" dirty="0" err="1"/>
              <a:t>przewodnika</a:t>
            </a:r>
            <a:endParaRPr lang="en-US" sz="1600" b="1" dirty="0"/>
          </a:p>
          <a:p>
            <a:pPr>
              <a:spcBef>
                <a:spcPts val="2500"/>
              </a:spcBef>
            </a:pPr>
            <a:r>
              <a:rPr lang="en-US" sz="1600" dirty="0" err="1"/>
              <a:t>Nauczyciele</a:t>
            </a:r>
            <a:r>
              <a:rPr lang="en-US" sz="1600" dirty="0"/>
              <a:t> </a:t>
            </a:r>
            <a:r>
              <a:rPr lang="en-US" sz="1600" dirty="0" err="1"/>
              <a:t>inspirują</a:t>
            </a:r>
            <a:r>
              <a:rPr lang="en-US" sz="1600" dirty="0"/>
              <a:t> </a:t>
            </a:r>
            <a:r>
              <a:rPr lang="en-US" sz="1600" dirty="0" err="1"/>
              <a:t>uczniów</a:t>
            </a:r>
            <a:r>
              <a:rPr lang="en-US" sz="1600" dirty="0"/>
              <a:t> do </a:t>
            </a:r>
            <a:r>
              <a:rPr lang="en-US" sz="1600" dirty="0" err="1"/>
              <a:t>refleksji</a:t>
            </a:r>
            <a:r>
              <a:rPr lang="en-US" sz="1600" dirty="0"/>
              <a:t> </a:t>
            </a:r>
            <a:r>
              <a:rPr lang="en-US" sz="1600" dirty="0" err="1"/>
              <a:t>nad</a:t>
            </a:r>
            <a:r>
              <a:rPr lang="en-US" sz="1600" dirty="0"/>
              <a:t> </a:t>
            </a:r>
            <a:r>
              <a:rPr lang="en-US" sz="1600" dirty="0" err="1"/>
              <a:t>stylem</a:t>
            </a:r>
            <a:r>
              <a:rPr lang="en-US" sz="1600" dirty="0"/>
              <a:t> </a:t>
            </a:r>
            <a:r>
              <a:rPr lang="en-US" sz="1600" dirty="0" err="1"/>
              <a:t>życia</a:t>
            </a:r>
            <a:r>
              <a:rPr lang="en-US" sz="1600" dirty="0"/>
              <a:t> </a:t>
            </a:r>
            <a:br>
              <a:rPr lang="en-US" sz="1600" dirty="0"/>
            </a:br>
            <a:r>
              <a:rPr lang="en-US" sz="1600" dirty="0" err="1"/>
              <a:t>i</a:t>
            </a:r>
            <a:r>
              <a:rPr lang="en-US" sz="1600" dirty="0"/>
              <a:t> </a:t>
            </a:r>
            <a:r>
              <a:rPr lang="en-US" sz="1600" dirty="0" err="1"/>
              <a:t>podejmowania</a:t>
            </a:r>
            <a:r>
              <a:rPr lang="en-US" sz="1600" dirty="0"/>
              <a:t> </a:t>
            </a:r>
            <a:r>
              <a:rPr lang="en-US" sz="1600" dirty="0" err="1"/>
              <a:t>świadomych</a:t>
            </a:r>
            <a:r>
              <a:rPr lang="en-US" sz="1600" dirty="0"/>
              <a:t> </a:t>
            </a:r>
            <a:r>
              <a:rPr lang="en-US" sz="1600" dirty="0" err="1"/>
              <a:t>decyzji</a:t>
            </a:r>
            <a:r>
              <a:rPr lang="en-US" sz="1600" dirty="0"/>
              <a:t> </a:t>
            </a:r>
            <a:r>
              <a:rPr lang="en-US" sz="1600" dirty="0" err="1"/>
              <a:t>dotyczących</a:t>
            </a:r>
            <a:r>
              <a:rPr lang="en-US" sz="1600" dirty="0"/>
              <a:t> </a:t>
            </a:r>
            <a:r>
              <a:rPr lang="en-US" sz="1600" dirty="0" err="1"/>
              <a:t>zdrowia</a:t>
            </a:r>
            <a:r>
              <a:rPr lang="en-US" sz="1600" dirty="0"/>
              <a:t>.</a:t>
            </a:r>
          </a:p>
          <a:p>
            <a:pPr>
              <a:spcBef>
                <a:spcPts val="2500"/>
              </a:spcBef>
            </a:pPr>
            <a:r>
              <a:rPr lang="en-US" sz="1600" b="1" dirty="0" err="1"/>
              <a:t>Kompetencje</a:t>
            </a:r>
            <a:r>
              <a:rPr lang="en-US" sz="1600" b="1" dirty="0"/>
              <a:t> </a:t>
            </a:r>
            <a:r>
              <a:rPr lang="en-US" sz="1600" b="1" dirty="0" err="1"/>
              <a:t>metodologiczne</a:t>
            </a:r>
            <a:endParaRPr lang="en-US" sz="1600" b="1" dirty="0"/>
          </a:p>
          <a:p>
            <a:pPr>
              <a:spcBef>
                <a:spcPts val="2500"/>
              </a:spcBef>
            </a:pPr>
            <a:r>
              <a:rPr lang="en-US" sz="1600" dirty="0" err="1"/>
              <a:t>Aktywne</a:t>
            </a:r>
            <a:r>
              <a:rPr lang="en-US" sz="1600" dirty="0"/>
              <a:t> </a:t>
            </a:r>
            <a:r>
              <a:rPr lang="en-US" sz="1600" dirty="0" err="1"/>
              <a:t>nauczanie</a:t>
            </a:r>
            <a:r>
              <a:rPr lang="en-US" sz="1600" dirty="0"/>
              <a:t>, </a:t>
            </a:r>
            <a:r>
              <a:rPr lang="en-US" sz="1600" dirty="0" err="1"/>
              <a:t>praca</a:t>
            </a:r>
            <a:r>
              <a:rPr lang="en-US" sz="1600" dirty="0"/>
              <a:t> </a:t>
            </a:r>
            <a:r>
              <a:rPr lang="en-US" sz="1600" dirty="0" err="1"/>
              <a:t>projektowa</a:t>
            </a:r>
            <a:r>
              <a:rPr lang="en-US" sz="1600" dirty="0"/>
              <a:t>, </a:t>
            </a:r>
            <a:r>
              <a:rPr lang="en-US" sz="1600" dirty="0" err="1"/>
              <a:t>wykorzystanie</a:t>
            </a:r>
            <a:r>
              <a:rPr lang="en-US" sz="1600" dirty="0"/>
              <a:t> </a:t>
            </a:r>
            <a:r>
              <a:rPr lang="en-US" sz="1600" dirty="0" err="1"/>
              <a:t>technologii</a:t>
            </a:r>
            <a:r>
              <a:rPr lang="en-US" sz="1600" dirty="0"/>
              <a:t> </a:t>
            </a:r>
            <a:r>
              <a:rPr lang="en-US" sz="1600" dirty="0" err="1"/>
              <a:t>informacyjno-komunikacyjnych</a:t>
            </a:r>
            <a:r>
              <a:rPr lang="en-US" sz="1600" dirty="0"/>
              <a:t> </a:t>
            </a:r>
            <a:r>
              <a:rPr lang="en-US" sz="1600" dirty="0" err="1"/>
              <a:t>oraz</a:t>
            </a:r>
            <a:r>
              <a:rPr lang="en-US" sz="1600" dirty="0"/>
              <a:t> </a:t>
            </a:r>
            <a:r>
              <a:rPr lang="en-US" sz="1600" dirty="0" err="1"/>
              <a:t>dostosowane</a:t>
            </a:r>
            <a:r>
              <a:rPr lang="en-US" sz="1600" dirty="0"/>
              <a:t> do </a:t>
            </a:r>
            <a:r>
              <a:rPr lang="en-US" sz="1600" dirty="0" err="1"/>
              <a:t>potrzeb</a:t>
            </a:r>
            <a:r>
              <a:rPr lang="en-US" sz="1600" dirty="0"/>
              <a:t> </a:t>
            </a:r>
            <a:r>
              <a:rPr lang="en-US" sz="1600" dirty="0" err="1"/>
              <a:t>lekcje</a:t>
            </a:r>
            <a:r>
              <a:rPr lang="en-US" sz="1600" dirty="0"/>
              <a:t> </a:t>
            </a:r>
            <a:r>
              <a:rPr lang="en-US" sz="1600" dirty="0" err="1"/>
              <a:t>zwiększają</a:t>
            </a:r>
            <a:r>
              <a:rPr lang="en-US" sz="1600" dirty="0"/>
              <a:t> </a:t>
            </a:r>
            <a:r>
              <a:rPr lang="en-US" sz="1600" dirty="0" err="1"/>
              <a:t>zaangażowanie</a:t>
            </a:r>
            <a:r>
              <a:rPr lang="en-US" sz="1600" dirty="0"/>
              <a:t> </a:t>
            </a:r>
            <a:br>
              <a:rPr lang="en-US" sz="1600" dirty="0"/>
            </a:br>
            <a:r>
              <a:rPr lang="en-US" sz="1600" dirty="0" err="1"/>
              <a:t>i</a:t>
            </a:r>
            <a:r>
              <a:rPr lang="en-US" sz="1600" dirty="0"/>
              <a:t> </a:t>
            </a:r>
            <a:r>
              <a:rPr lang="en-US" sz="1600" dirty="0" err="1"/>
              <a:t>poprawiają</a:t>
            </a:r>
            <a:r>
              <a:rPr lang="en-US" sz="1600" dirty="0"/>
              <a:t> </a:t>
            </a:r>
            <a:r>
              <a:rPr lang="en-US" sz="1600" dirty="0" err="1"/>
              <a:t>wyniki</a:t>
            </a:r>
            <a:r>
              <a:rPr lang="en-US" sz="1600" dirty="0"/>
              <a:t> </a:t>
            </a:r>
            <a:r>
              <a:rPr lang="en-US" sz="1600" dirty="0" err="1"/>
              <a:t>nauczania</a:t>
            </a:r>
            <a:r>
              <a:rPr lang="en-US" sz="1600" dirty="0"/>
              <a:t>.</a:t>
            </a:r>
          </a:p>
        </p:txBody>
      </p:sp>
    </p:spTree>
    <p:extLst>
      <p:ext uri="{BB962C8B-B14F-4D97-AF65-F5344CB8AC3E}">
        <p14:creationId xmlns:p14="http://schemas.microsoft.com/office/powerpoint/2010/main" val="336495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57B8-64C4-0655-F25F-733A04EED11E}"/>
              </a:ext>
            </a:extLst>
          </p:cNvPr>
          <p:cNvSpPr>
            <a:spLocks noGrp="1"/>
          </p:cNvSpPr>
          <p:nvPr>
            <p:ph type="ctrTitle"/>
          </p:nvPr>
        </p:nvSpPr>
        <p:spPr>
          <a:xfrm>
            <a:off x="1524001" y="836955"/>
            <a:ext cx="7038108" cy="4649446"/>
          </a:xfrm>
        </p:spPr>
        <p:txBody>
          <a:bodyPr anchor="b">
            <a:normAutofit/>
          </a:bodyPr>
          <a:lstStyle/>
          <a:p>
            <a:r>
              <a:rPr lang="en-US" sz="7400" dirty="0"/>
              <a:t>Szkolenia </a:t>
            </a:r>
            <a:br>
              <a:rPr lang="en-US" sz="7400" dirty="0"/>
            </a:br>
            <a:r>
              <a:rPr lang="en-US" sz="7400" dirty="0" err="1"/>
              <a:t>i</a:t>
            </a:r>
            <a:r>
              <a:rPr lang="en-US" sz="7400" dirty="0"/>
              <a:t> </a:t>
            </a:r>
            <a:r>
              <a:rPr lang="en-US" sz="7400" dirty="0" err="1"/>
              <a:t>wsparcie</a:t>
            </a:r>
            <a:r>
              <a:rPr lang="en-US" sz="7400" dirty="0"/>
              <a:t> </a:t>
            </a:r>
            <a:r>
              <a:rPr lang="en-US" sz="7400" dirty="0" err="1"/>
              <a:t>dla</a:t>
            </a:r>
            <a:r>
              <a:rPr lang="en-US" sz="7400" dirty="0"/>
              <a:t> </a:t>
            </a:r>
            <a:r>
              <a:rPr lang="en-US" sz="7400" dirty="0" err="1"/>
              <a:t>nauczycieli</a:t>
            </a:r>
            <a:endParaRPr lang="en-US" sz="7400" dirty="0"/>
          </a:p>
        </p:txBody>
      </p:sp>
    </p:spTree>
    <p:extLst>
      <p:ext uri="{BB962C8B-B14F-4D97-AF65-F5344CB8AC3E}">
        <p14:creationId xmlns:p14="http://schemas.microsoft.com/office/powerpoint/2010/main" val="1078778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BDBA-FF9A-BBF3-D190-B27BB9C9E23D}"/>
              </a:ext>
            </a:extLst>
          </p:cNvPr>
          <p:cNvSpPr>
            <a:spLocks noGrp="1"/>
          </p:cNvSpPr>
          <p:nvPr>
            <p:ph type="title"/>
          </p:nvPr>
        </p:nvSpPr>
        <p:spPr>
          <a:xfrm>
            <a:off x="5954961" y="193964"/>
            <a:ext cx="4663440" cy="1447800"/>
          </a:xfrm>
        </p:spPr>
        <p:txBody>
          <a:bodyPr anchor="b">
            <a:normAutofit/>
          </a:bodyPr>
          <a:lstStyle/>
          <a:p>
            <a:r>
              <a:rPr lang="en-US" sz="3700" dirty="0" err="1"/>
              <a:t>Programy</a:t>
            </a:r>
            <a:r>
              <a:rPr lang="en-US" sz="3700" dirty="0"/>
              <a:t> </a:t>
            </a:r>
            <a:r>
              <a:rPr lang="en-US" sz="3700" dirty="0" err="1"/>
              <a:t>szkoleniowe</a:t>
            </a:r>
            <a:r>
              <a:rPr lang="en-US" sz="3700" dirty="0"/>
              <a:t> MEN</a:t>
            </a:r>
          </a:p>
        </p:txBody>
      </p:sp>
      <p:pic>
        <p:nvPicPr>
          <p:cNvPr id="5" name="Content Placeholder 4" descr="Two young caucasian women (teenagers) sitting at the breakfast table at home. Studying, with using technology. One is looking down at lap top, other looking at camera.">
            <a:extLst>
              <a:ext uri="{FF2B5EF4-FFF2-40B4-BE49-F238E27FC236}">
                <a16:creationId xmlns:a16="http://schemas.microsoft.com/office/drawing/2014/main" id="{41DD2493-B35E-4CD8-BFD7-0B803B0E5704}"/>
              </a:ext>
            </a:extLst>
          </p:cNvPr>
          <p:cNvPicPr>
            <a:picLocks noGrp="1" noChangeAspect="1"/>
          </p:cNvPicPr>
          <p:nvPr>
            <p:ph type="pic" sz="quarter" idx="18"/>
          </p:nvPr>
        </p:nvPicPr>
        <p:blipFill>
          <a:blip r:embed="rId3"/>
          <a:srcRect l="390" r="-2" b="-2"/>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DC1A0693-5F90-06E3-EFF1-0C3B3B5FDAC4}"/>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27964" y="1764038"/>
            <a:ext cx="6040581" cy="4290398"/>
          </a:xfrm>
        </p:spPr>
        <p:txBody>
          <a:bodyPr>
            <a:noAutofit/>
          </a:bodyPr>
          <a:lstStyle/>
          <a:p>
            <a:pPr>
              <a:spcBef>
                <a:spcPts val="2500"/>
              </a:spcBef>
            </a:pPr>
            <a:r>
              <a:rPr lang="en-US" sz="1600" b="1" dirty="0"/>
              <a:t>Studia </a:t>
            </a:r>
            <a:r>
              <a:rPr lang="en-US" sz="1600" b="1" dirty="0" err="1"/>
              <a:t>podyplomowe</a:t>
            </a:r>
            <a:r>
              <a:rPr lang="en-US" sz="1600" b="1" dirty="0"/>
              <a:t> </a:t>
            </a:r>
            <a:r>
              <a:rPr lang="en-US" sz="1600" b="1" dirty="0" err="1"/>
              <a:t>dla</a:t>
            </a:r>
            <a:r>
              <a:rPr lang="en-US" sz="1600" b="1" dirty="0"/>
              <a:t> </a:t>
            </a:r>
            <a:r>
              <a:rPr lang="en-US" sz="1600" b="1" dirty="0" err="1"/>
              <a:t>nauczycieli</a:t>
            </a:r>
            <a:endParaRPr lang="en-US" sz="1600" b="1" dirty="0"/>
          </a:p>
          <a:p>
            <a:pPr>
              <a:spcBef>
                <a:spcPts val="2500"/>
              </a:spcBef>
            </a:pPr>
            <a:r>
              <a:rPr lang="en-US" sz="1600" dirty="0" err="1"/>
              <a:t>Bezpłatne</a:t>
            </a:r>
            <a:r>
              <a:rPr lang="en-US" sz="1600" dirty="0"/>
              <a:t> studia </a:t>
            </a:r>
            <a:r>
              <a:rPr lang="en-US" sz="1600" dirty="0" err="1"/>
              <a:t>podyplomowe</a:t>
            </a:r>
            <a:r>
              <a:rPr lang="en-US" sz="1600" dirty="0"/>
              <a:t> </a:t>
            </a:r>
            <a:r>
              <a:rPr lang="en-US" sz="1600" dirty="0" err="1"/>
              <a:t>są</a:t>
            </a:r>
            <a:r>
              <a:rPr lang="en-US" sz="1600" dirty="0"/>
              <a:t> </a:t>
            </a:r>
            <a:r>
              <a:rPr lang="en-US" sz="1600" dirty="0" err="1"/>
              <a:t>oferowane</a:t>
            </a:r>
            <a:r>
              <a:rPr lang="en-US" sz="1600" dirty="0"/>
              <a:t> </a:t>
            </a:r>
            <a:r>
              <a:rPr lang="en-US" sz="1600" dirty="0" err="1"/>
              <a:t>na</a:t>
            </a:r>
            <a:r>
              <a:rPr lang="en-US" sz="1600" dirty="0"/>
              <a:t> 11 </a:t>
            </a:r>
            <a:r>
              <a:rPr lang="en-US" sz="1600" dirty="0" err="1"/>
              <a:t>polskich</a:t>
            </a:r>
            <a:r>
              <a:rPr lang="en-US" sz="1600" dirty="0"/>
              <a:t> </a:t>
            </a:r>
            <a:r>
              <a:rPr lang="en-US" sz="1600" dirty="0" err="1"/>
              <a:t>uczelniach</a:t>
            </a:r>
            <a:r>
              <a:rPr lang="en-US" sz="1600" dirty="0"/>
              <a:t>, </a:t>
            </a:r>
            <a:r>
              <a:rPr lang="en-US" sz="1600" dirty="0" err="1"/>
              <a:t>trwają</a:t>
            </a:r>
            <a:r>
              <a:rPr lang="en-US" sz="1600" dirty="0"/>
              <a:t> </a:t>
            </a:r>
            <a:r>
              <a:rPr lang="en-US" sz="1600" dirty="0" err="1"/>
              <a:t>trzy</a:t>
            </a:r>
            <a:r>
              <a:rPr lang="en-US" sz="1600" dirty="0"/>
              <a:t> </a:t>
            </a:r>
            <a:r>
              <a:rPr lang="en-US" sz="1600" dirty="0" err="1"/>
              <a:t>semestry</a:t>
            </a:r>
            <a:r>
              <a:rPr lang="en-US" sz="1600" dirty="0"/>
              <a:t> </a:t>
            </a:r>
            <a:r>
              <a:rPr lang="en-US" sz="1600" dirty="0" err="1"/>
              <a:t>i</a:t>
            </a:r>
            <a:r>
              <a:rPr lang="en-US" sz="1600" dirty="0"/>
              <a:t> </a:t>
            </a:r>
            <a:r>
              <a:rPr lang="en-US" sz="1600" dirty="0" err="1"/>
              <a:t>kwalifikują</a:t>
            </a:r>
            <a:r>
              <a:rPr lang="en-US" sz="1600" dirty="0"/>
              <a:t> </a:t>
            </a:r>
            <a:r>
              <a:rPr lang="en-US" sz="1600" dirty="0" err="1"/>
              <a:t>nauczycieli</a:t>
            </a:r>
            <a:r>
              <a:rPr lang="en-US" sz="1600" dirty="0"/>
              <a:t> do </a:t>
            </a:r>
            <a:r>
              <a:rPr lang="en-US" sz="1600" dirty="0" err="1"/>
              <a:t>prowadzenia</a:t>
            </a:r>
            <a:r>
              <a:rPr lang="en-US" sz="1600" dirty="0"/>
              <a:t> </a:t>
            </a:r>
            <a:r>
              <a:rPr lang="en-US" sz="1600" dirty="0" err="1"/>
              <a:t>zajęć</a:t>
            </a:r>
            <a:r>
              <a:rPr lang="en-US" sz="1600" dirty="0"/>
              <a:t> z </a:t>
            </a:r>
            <a:r>
              <a:rPr lang="en-US" sz="1600" dirty="0" err="1"/>
              <a:t>zakresu</a:t>
            </a:r>
            <a:r>
              <a:rPr lang="en-US" sz="1600" dirty="0"/>
              <a:t> </a:t>
            </a:r>
            <a:r>
              <a:rPr lang="en-US" sz="1600" dirty="0" err="1"/>
              <a:t>edukacji</a:t>
            </a:r>
            <a:r>
              <a:rPr lang="en-US" sz="1600" dirty="0"/>
              <a:t> </a:t>
            </a:r>
            <a:r>
              <a:rPr lang="en-US" sz="1600" dirty="0" err="1"/>
              <a:t>zdrowotnej</a:t>
            </a:r>
            <a:r>
              <a:rPr lang="en-US" sz="1600" dirty="0"/>
              <a:t>.</a:t>
            </a:r>
          </a:p>
          <a:p>
            <a:pPr>
              <a:spcBef>
                <a:spcPts val="2500"/>
              </a:spcBef>
            </a:pPr>
            <a:r>
              <a:rPr lang="en-US" sz="1600" b="1" dirty="0"/>
              <a:t>Program </a:t>
            </a:r>
            <a:r>
              <a:rPr lang="en-US" sz="1600" b="1" dirty="0" err="1"/>
              <a:t>szkoleniowy</a:t>
            </a:r>
            <a:r>
              <a:rPr lang="en-US" sz="1600" b="1" dirty="0"/>
              <a:t> ORE</a:t>
            </a:r>
          </a:p>
          <a:p>
            <a:pPr>
              <a:spcBef>
                <a:spcPts val="2500"/>
              </a:spcBef>
            </a:pPr>
            <a:r>
              <a:rPr lang="en-US" sz="1600" dirty="0" err="1"/>
              <a:t>Nauczyciele</a:t>
            </a:r>
            <a:r>
              <a:rPr lang="en-US" sz="1600" dirty="0"/>
              <a:t> </a:t>
            </a:r>
            <a:r>
              <a:rPr lang="en-US" sz="1600" dirty="0" err="1"/>
              <a:t>uczestniczą</a:t>
            </a:r>
            <a:r>
              <a:rPr lang="en-US" sz="1600" dirty="0"/>
              <a:t> w 32 </a:t>
            </a:r>
            <a:r>
              <a:rPr lang="en-US" sz="1600" dirty="0" err="1"/>
              <a:t>godzinach</a:t>
            </a:r>
            <a:r>
              <a:rPr lang="en-US" sz="1600" dirty="0"/>
              <a:t> </a:t>
            </a:r>
            <a:r>
              <a:rPr lang="en-US" sz="1600" dirty="0" err="1"/>
              <a:t>szkoleń</a:t>
            </a:r>
            <a:r>
              <a:rPr lang="en-US" sz="1600" dirty="0"/>
              <a:t> </a:t>
            </a:r>
            <a:r>
              <a:rPr lang="en-US" sz="1600" dirty="0" err="1"/>
              <a:t>stacjonarnych</a:t>
            </a:r>
            <a:r>
              <a:rPr lang="en-US" sz="1600" dirty="0"/>
              <a:t> </a:t>
            </a:r>
            <a:r>
              <a:rPr lang="en-US" sz="1600" dirty="0" err="1"/>
              <a:t>i</a:t>
            </a:r>
            <a:r>
              <a:rPr lang="en-US" sz="1600" dirty="0"/>
              <a:t> 150 </a:t>
            </a:r>
            <a:r>
              <a:rPr lang="en-US" sz="1600" dirty="0" err="1"/>
              <a:t>godzinach</a:t>
            </a:r>
            <a:r>
              <a:rPr lang="en-US" sz="1600" dirty="0"/>
              <a:t> e-</a:t>
            </a:r>
            <a:r>
              <a:rPr lang="en-US" sz="1600" dirty="0" err="1"/>
              <a:t>learningu</a:t>
            </a:r>
            <a:r>
              <a:rPr lang="en-US" sz="1600" dirty="0"/>
              <a:t> </a:t>
            </a:r>
            <a:r>
              <a:rPr lang="en-US" sz="1600" dirty="0" err="1"/>
              <a:t>organizowanych</a:t>
            </a:r>
            <a:r>
              <a:rPr lang="en-US" sz="1600" dirty="0"/>
              <a:t> </a:t>
            </a:r>
            <a:r>
              <a:rPr lang="en-US" sz="1600" dirty="0" err="1"/>
              <a:t>przez</a:t>
            </a:r>
            <a:r>
              <a:rPr lang="en-US" sz="1600" dirty="0"/>
              <a:t> Centrum </a:t>
            </a:r>
            <a:r>
              <a:rPr lang="en-US" sz="1600" dirty="0" err="1"/>
              <a:t>Rozwoju</a:t>
            </a:r>
            <a:r>
              <a:rPr lang="en-US" sz="1600" dirty="0"/>
              <a:t> </a:t>
            </a:r>
            <a:r>
              <a:rPr lang="en-US" sz="1600" dirty="0" err="1"/>
              <a:t>Edukacji</a:t>
            </a:r>
            <a:r>
              <a:rPr lang="en-US" sz="1600" dirty="0"/>
              <a:t> (ORE).</a:t>
            </a:r>
          </a:p>
          <a:p>
            <a:pPr>
              <a:spcBef>
                <a:spcPts val="2500"/>
              </a:spcBef>
            </a:pPr>
            <a:r>
              <a:rPr lang="en-US" sz="1600" b="1" dirty="0" err="1"/>
              <a:t>Materiały</a:t>
            </a:r>
            <a:r>
              <a:rPr lang="en-US" sz="1600" b="1" dirty="0"/>
              <a:t> </a:t>
            </a:r>
            <a:r>
              <a:rPr lang="en-US" sz="1600" b="1" dirty="0" err="1"/>
              <a:t>dydaktyczne</a:t>
            </a:r>
            <a:r>
              <a:rPr lang="en-US" sz="1600" b="1" dirty="0"/>
              <a:t> </a:t>
            </a:r>
            <a:r>
              <a:rPr lang="en-US" sz="1600" b="1" dirty="0" err="1"/>
              <a:t>i</a:t>
            </a:r>
            <a:r>
              <a:rPr lang="en-US" sz="1600" b="1" dirty="0"/>
              <a:t> </a:t>
            </a:r>
            <a:r>
              <a:rPr lang="en-US" sz="1600" b="1" dirty="0" err="1"/>
              <a:t>wsparcie</a:t>
            </a:r>
            <a:r>
              <a:rPr lang="en-US" sz="1600" b="1" dirty="0"/>
              <a:t> </a:t>
            </a:r>
            <a:r>
              <a:rPr lang="en-US" sz="1600" b="1" dirty="0" err="1"/>
              <a:t>ekspertów</a:t>
            </a:r>
            <a:endParaRPr lang="en-US" sz="1600" b="1" dirty="0"/>
          </a:p>
          <a:p>
            <a:pPr>
              <a:spcBef>
                <a:spcPts val="2500"/>
              </a:spcBef>
            </a:pPr>
            <a:r>
              <a:rPr lang="en-US" sz="1600" dirty="0" err="1"/>
              <a:t>Dostępne</a:t>
            </a:r>
            <a:r>
              <a:rPr lang="en-US" sz="1600" dirty="0"/>
              <a:t> </a:t>
            </a:r>
            <a:r>
              <a:rPr lang="en-US" sz="1600" dirty="0" err="1"/>
              <a:t>materiały</a:t>
            </a:r>
            <a:r>
              <a:rPr lang="en-US" sz="1600" dirty="0"/>
              <a:t> </a:t>
            </a:r>
            <a:r>
              <a:rPr lang="en-US" sz="1600" dirty="0" err="1"/>
              <a:t>dydaktyczne</a:t>
            </a:r>
            <a:r>
              <a:rPr lang="en-US" sz="1600" dirty="0"/>
              <a:t>, </a:t>
            </a:r>
            <a:r>
              <a:rPr lang="en-US" sz="1600" dirty="0" err="1"/>
              <a:t>scenariusze</a:t>
            </a:r>
            <a:r>
              <a:rPr lang="en-US" sz="1600" dirty="0"/>
              <a:t> </a:t>
            </a:r>
            <a:r>
              <a:rPr lang="en-US" sz="1600" dirty="0" err="1"/>
              <a:t>lekcji</a:t>
            </a:r>
            <a:r>
              <a:rPr lang="en-US" sz="1600" dirty="0"/>
              <a:t> </a:t>
            </a:r>
            <a:r>
              <a:rPr lang="en-US" sz="1600" dirty="0" err="1"/>
              <a:t>i</a:t>
            </a:r>
            <a:r>
              <a:rPr lang="en-US" sz="1600" dirty="0"/>
              <a:t> </a:t>
            </a:r>
            <a:r>
              <a:rPr lang="en-US" sz="1600" dirty="0" err="1"/>
              <a:t>konsultacje</a:t>
            </a:r>
            <a:r>
              <a:rPr lang="en-US" sz="1600" dirty="0"/>
              <a:t> </a:t>
            </a:r>
            <a:r>
              <a:rPr lang="en-US" sz="1600" dirty="0" err="1"/>
              <a:t>ekspertów</a:t>
            </a:r>
            <a:r>
              <a:rPr lang="en-US" sz="1600" dirty="0"/>
              <a:t> </a:t>
            </a:r>
            <a:r>
              <a:rPr lang="en-US" sz="1600" dirty="0" err="1"/>
              <a:t>wspierają</a:t>
            </a:r>
            <a:r>
              <a:rPr lang="en-US" sz="1600" dirty="0"/>
              <a:t> </a:t>
            </a:r>
            <a:r>
              <a:rPr lang="en-US" sz="1600" dirty="0" err="1"/>
              <a:t>nauczycieli</a:t>
            </a:r>
            <a:r>
              <a:rPr lang="en-US" sz="1600" dirty="0"/>
              <a:t> w </a:t>
            </a:r>
            <a:r>
              <a:rPr lang="en-US" sz="1600" dirty="0" err="1"/>
              <a:t>skutecznym</a:t>
            </a:r>
            <a:r>
              <a:rPr lang="en-US" sz="1600" dirty="0"/>
              <a:t> </a:t>
            </a:r>
            <a:r>
              <a:rPr lang="en-US" sz="1600" dirty="0" err="1"/>
              <a:t>prowadzeniu</a:t>
            </a:r>
            <a:r>
              <a:rPr lang="en-US" sz="1600" dirty="0"/>
              <a:t> </a:t>
            </a:r>
            <a:r>
              <a:rPr lang="en-US" sz="1600" dirty="0" err="1"/>
              <a:t>zajęć</a:t>
            </a:r>
            <a:r>
              <a:rPr lang="en-US" sz="1600" dirty="0"/>
              <a:t> z </a:t>
            </a:r>
            <a:r>
              <a:rPr lang="en-US" sz="1600" dirty="0" err="1"/>
              <a:t>zakresu</a:t>
            </a:r>
            <a:r>
              <a:rPr lang="en-US" sz="1600" dirty="0"/>
              <a:t> </a:t>
            </a:r>
            <a:r>
              <a:rPr lang="en-US" sz="1600" dirty="0" err="1"/>
              <a:t>edukacji</a:t>
            </a:r>
            <a:r>
              <a:rPr lang="en-US" sz="1600" dirty="0"/>
              <a:t> </a:t>
            </a:r>
            <a:r>
              <a:rPr lang="en-US" sz="1600" dirty="0" err="1"/>
              <a:t>zdrowotnej</a:t>
            </a:r>
            <a:r>
              <a:rPr lang="en-US" sz="1600" dirty="0"/>
              <a:t>.</a:t>
            </a:r>
          </a:p>
        </p:txBody>
      </p:sp>
    </p:spTree>
    <p:extLst>
      <p:ext uri="{BB962C8B-B14F-4D97-AF65-F5344CB8AC3E}">
        <p14:creationId xmlns:p14="http://schemas.microsoft.com/office/powerpoint/2010/main" val="3872425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08D8BD-0492-A1C5-D578-B54BDB8824ED}"/>
              </a:ext>
            </a:extLst>
          </p:cNvPr>
          <p:cNvSpPr>
            <a:spLocks noGrp="1"/>
          </p:cNvSpPr>
          <p:nvPr>
            <p:ph type="title"/>
          </p:nvPr>
        </p:nvSpPr>
        <p:spPr>
          <a:xfrm>
            <a:off x="6190488" y="731520"/>
            <a:ext cx="4663440" cy="1447800"/>
          </a:xfrm>
        </p:spPr>
        <p:txBody>
          <a:bodyPr anchor="b">
            <a:normAutofit/>
          </a:bodyPr>
          <a:lstStyle/>
          <a:p>
            <a:r>
              <a:rPr lang="pl-PL" sz="1600" dirty="0"/>
              <a:t>Uczelnie prowadzące studia podyplomowe </a:t>
            </a:r>
            <a:br>
              <a:rPr lang="pl-PL" sz="1600" dirty="0"/>
            </a:br>
            <a:r>
              <a:rPr lang="pl-PL" sz="1600" dirty="0"/>
              <a:t>z edukacji zdrowotnej:</a:t>
            </a:r>
            <a:br>
              <a:rPr lang="pl-PL" sz="1600" dirty="0"/>
            </a:br>
            <a:br>
              <a:rPr lang="pl-PL" sz="1600" b="0" dirty="0"/>
            </a:br>
            <a:br>
              <a:rPr lang="pl-PL" sz="1600" b="0" dirty="0"/>
            </a:br>
            <a:endParaRPr lang="pl-PL" sz="1600" dirty="0"/>
          </a:p>
        </p:txBody>
      </p:sp>
      <p:pic>
        <p:nvPicPr>
          <p:cNvPr id="1026" name="Picture 2" descr="Zdjęcie">
            <a:extLst>
              <a:ext uri="{FF2B5EF4-FFF2-40B4-BE49-F238E27FC236}">
                <a16:creationId xmlns:a16="http://schemas.microsoft.com/office/drawing/2014/main" id="{480B6A66-D2BE-0A2E-F04B-536720345E6C}"/>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l="8094" r="34569"/>
          <a:stretch>
            <a:fillRect/>
          </a:stretch>
        </p:blipFill>
        <p:spPr bwMode="auto">
          <a:xfrm>
            <a:off x="301752" y="301752"/>
            <a:ext cx="4672584" cy="6254496"/>
          </a:xfrm>
          <a:prstGeom prst="rect">
            <a:avLst/>
          </a:prstGeom>
          <a:solidFill>
            <a:srgbClr val="FFFFFF"/>
          </a:solidFill>
        </p:spPr>
      </p:pic>
      <p:sp>
        <p:nvSpPr>
          <p:cNvPr id="4" name="Symbol zastępczy zawartości 3">
            <a:extLst>
              <a:ext uri="{FF2B5EF4-FFF2-40B4-BE49-F238E27FC236}">
                <a16:creationId xmlns:a16="http://schemas.microsoft.com/office/drawing/2014/main" id="{3F4620FE-47FC-310B-CA78-585FF1B1B0BC}"/>
              </a:ext>
            </a:extLst>
          </p:cNvPr>
          <p:cNvSpPr>
            <a:spLocks noGrp="1"/>
          </p:cNvSpPr>
          <p:nvPr>
            <p:ph sz="quarter" idx="14"/>
          </p:nvPr>
        </p:nvSpPr>
        <p:spPr>
          <a:xfrm>
            <a:off x="6195931" y="2373638"/>
            <a:ext cx="4460528" cy="3798562"/>
          </a:xfrm>
        </p:spPr>
        <p:txBody>
          <a:bodyPr>
            <a:normAutofit/>
          </a:bodyPr>
          <a:lstStyle/>
          <a:p>
            <a:pPr>
              <a:lnSpc>
                <a:spcPct val="90000"/>
              </a:lnSpc>
            </a:pPr>
            <a:r>
              <a:rPr lang="pl-PL" b="1" dirty="0"/>
              <a:t>Uniwersytet Medyczny w Białymstoku</a:t>
            </a:r>
            <a:endParaRPr lang="pl-PL"/>
          </a:p>
          <a:p>
            <a:pPr>
              <a:lnSpc>
                <a:spcPct val="90000"/>
              </a:lnSpc>
            </a:pPr>
            <a:r>
              <a:rPr lang="pl-PL" b="1">
                <a:hlinkClick r:id="rId3">
                  <a:extLst>
                    <a:ext uri="{A12FA001-AC4F-418D-AE19-62706E023703}">
                      <ahyp:hlinkClr xmlns:ahyp="http://schemas.microsoft.com/office/drawing/2018/hyperlinkcolor" val="tx"/>
                    </a:ext>
                  </a:extLst>
                </a:hlinkClick>
              </a:rPr>
              <a:t>Gdański Uniwersytet Medyczny</a:t>
            </a:r>
            <a:endParaRPr lang="pl-PL"/>
          </a:p>
          <a:p>
            <a:pPr>
              <a:lnSpc>
                <a:spcPct val="90000"/>
              </a:lnSpc>
            </a:pPr>
            <a:r>
              <a:rPr lang="pl-PL" b="1"/>
              <a:t>Uniwersytet Śląski w Katowicach</a:t>
            </a:r>
            <a:endParaRPr lang="pl-PL"/>
          </a:p>
          <a:p>
            <a:pPr>
              <a:lnSpc>
                <a:spcPct val="90000"/>
              </a:lnSpc>
            </a:pPr>
            <a:r>
              <a:rPr lang="pl-PL" b="1">
                <a:hlinkClick r:id="rId4">
                  <a:extLst>
                    <a:ext uri="{A12FA001-AC4F-418D-AE19-62706E023703}">
                      <ahyp:hlinkClr xmlns:ahyp="http://schemas.microsoft.com/office/drawing/2018/hyperlinkcolor" val="tx"/>
                    </a:ext>
                  </a:extLst>
                </a:hlinkClick>
              </a:rPr>
              <a:t>Uniwersytet Jagielloński Collegium Medicum w Krakowie</a:t>
            </a:r>
            <a:endParaRPr lang="pl-PL"/>
          </a:p>
          <a:p>
            <a:pPr>
              <a:lnSpc>
                <a:spcPct val="90000"/>
              </a:lnSpc>
            </a:pPr>
            <a:r>
              <a:rPr lang="pl-PL" b="1" dirty="0"/>
              <a:t>Uniwersytet Medyczny w Poznaniu</a:t>
            </a:r>
            <a:endParaRPr lang="pl-PL"/>
          </a:p>
          <a:p>
            <a:pPr>
              <a:lnSpc>
                <a:spcPct val="90000"/>
              </a:lnSpc>
            </a:pPr>
            <a:r>
              <a:rPr lang="pl-PL" b="1" dirty="0"/>
              <a:t>Uniwersytet Rzeszowski</a:t>
            </a:r>
            <a:endParaRPr lang="pl-PL"/>
          </a:p>
          <a:p>
            <a:pPr>
              <a:lnSpc>
                <a:spcPct val="90000"/>
              </a:lnSpc>
            </a:pPr>
            <a:r>
              <a:rPr lang="pl-PL" b="1" dirty="0"/>
              <a:t>Pomorski Uniwersytet Medyczny w Szczecinie</a:t>
            </a:r>
            <a:endParaRPr lang="pl-PL"/>
          </a:p>
          <a:p>
            <a:pPr>
              <a:lnSpc>
                <a:spcPct val="90000"/>
              </a:lnSpc>
            </a:pPr>
            <a:r>
              <a:rPr lang="pl-PL" b="1" dirty="0"/>
              <a:t>Akademia Pedagogiki Specjalnej w Warszawie</a:t>
            </a:r>
            <a:endParaRPr lang="pl-PL"/>
          </a:p>
          <a:p>
            <a:pPr>
              <a:lnSpc>
                <a:spcPct val="90000"/>
              </a:lnSpc>
            </a:pPr>
            <a:r>
              <a:rPr lang="pl-PL" b="1" dirty="0"/>
              <a:t>Uniwersytet Warszawski</a:t>
            </a:r>
            <a:endParaRPr lang="pl-PL"/>
          </a:p>
          <a:p>
            <a:pPr>
              <a:lnSpc>
                <a:spcPct val="90000"/>
              </a:lnSpc>
            </a:pPr>
            <a:r>
              <a:rPr lang="pl-PL" b="1" dirty="0"/>
              <a:t>Uniwersytet Medyczny we Wrocławiu</a:t>
            </a:r>
            <a:endParaRPr lang="pl-PL"/>
          </a:p>
          <a:p>
            <a:pPr>
              <a:lnSpc>
                <a:spcPct val="90000"/>
              </a:lnSpc>
            </a:pPr>
            <a:r>
              <a:rPr lang="pl-PL" b="1" dirty="0"/>
              <a:t>Uniwersytet w Zielonej Górze</a:t>
            </a:r>
            <a:r>
              <a:rPr lang="pl-PL" dirty="0"/>
              <a:t> </a:t>
            </a:r>
            <a:endParaRPr lang="pl-PL"/>
          </a:p>
          <a:p>
            <a:pPr>
              <a:lnSpc>
                <a:spcPct val="90000"/>
              </a:lnSpc>
            </a:pPr>
            <a:endParaRPr lang="pl-PL"/>
          </a:p>
        </p:txBody>
      </p:sp>
    </p:spTree>
    <p:extLst>
      <p:ext uri="{BB962C8B-B14F-4D97-AF65-F5344CB8AC3E}">
        <p14:creationId xmlns:p14="http://schemas.microsoft.com/office/powerpoint/2010/main" val="412338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E424-9AF3-0FE6-7301-9AC366F61C33}"/>
              </a:ext>
            </a:extLst>
          </p:cNvPr>
          <p:cNvSpPr>
            <a:spLocks noGrp="1"/>
          </p:cNvSpPr>
          <p:nvPr>
            <p:ph type="title"/>
          </p:nvPr>
        </p:nvSpPr>
        <p:spPr>
          <a:xfrm>
            <a:off x="301753" y="301752"/>
            <a:ext cx="8482029" cy="914400"/>
          </a:xfrm>
        </p:spPr>
        <p:txBody>
          <a:bodyPr anchor="b">
            <a:normAutofit/>
          </a:bodyPr>
          <a:lstStyle/>
          <a:p>
            <a:r>
              <a:rPr lang="en-US" sz="3100" dirty="0" err="1"/>
              <a:t>Zasoby</a:t>
            </a:r>
            <a:r>
              <a:rPr lang="en-US" sz="3100" dirty="0"/>
              <a:t> </a:t>
            </a:r>
            <a:r>
              <a:rPr lang="en-US" sz="3100" dirty="0" err="1"/>
              <a:t>edukacyjne</a:t>
            </a:r>
            <a:r>
              <a:rPr lang="en-US" sz="3100" dirty="0"/>
              <a:t> </a:t>
            </a:r>
            <a:r>
              <a:rPr lang="en-US" sz="3100" dirty="0" err="1"/>
              <a:t>i</a:t>
            </a:r>
            <a:r>
              <a:rPr lang="en-US" sz="3100" dirty="0"/>
              <a:t> platformy</a:t>
            </a:r>
          </a:p>
        </p:txBody>
      </p:sp>
      <p:sp>
        <p:nvSpPr>
          <p:cNvPr id="4" name="Content Placeholder 3">
            <a:extLst>
              <a:ext uri="{FF2B5EF4-FFF2-40B4-BE49-F238E27FC236}">
                <a16:creationId xmlns:a16="http://schemas.microsoft.com/office/drawing/2014/main" id="{E5A522E1-A899-4961-C40D-C203B21184A0}"/>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31520" y="1814944"/>
            <a:ext cx="6858000" cy="4476073"/>
          </a:xfrm>
        </p:spPr>
        <p:txBody>
          <a:bodyPr>
            <a:noAutofit/>
          </a:bodyPr>
          <a:lstStyle/>
          <a:p>
            <a:pPr>
              <a:spcBef>
                <a:spcPts val="2500"/>
              </a:spcBef>
            </a:pPr>
            <a:r>
              <a:rPr lang="en-US" sz="1600" b="1" dirty="0" err="1"/>
              <a:t>Zintegrowana</a:t>
            </a:r>
            <a:r>
              <a:rPr lang="en-US" sz="1600" b="1" dirty="0"/>
              <a:t> </a:t>
            </a:r>
            <a:r>
              <a:rPr lang="en-US" sz="1600" b="1" dirty="0" err="1"/>
              <a:t>platforma</a:t>
            </a:r>
            <a:r>
              <a:rPr lang="en-US" sz="1600" b="1" dirty="0"/>
              <a:t> </a:t>
            </a:r>
            <a:r>
              <a:rPr lang="en-US" sz="1600" b="1" dirty="0" err="1"/>
              <a:t>edukacyjna</a:t>
            </a:r>
            <a:r>
              <a:rPr lang="en-US" sz="1600" b="1" dirty="0"/>
              <a:t> (ZPE)</a:t>
            </a:r>
          </a:p>
          <a:p>
            <a:pPr>
              <a:spcBef>
                <a:spcPts val="2500"/>
              </a:spcBef>
            </a:pPr>
            <a:r>
              <a:rPr lang="en-US" sz="1600" dirty="0"/>
              <a:t>ZPE </a:t>
            </a:r>
            <a:r>
              <a:rPr lang="en-US" sz="1600" dirty="0" err="1"/>
              <a:t>udostępnia</a:t>
            </a:r>
            <a:r>
              <a:rPr lang="en-US" sz="1600" dirty="0"/>
              <a:t> </a:t>
            </a:r>
            <a:r>
              <a:rPr lang="en-US" sz="1600" dirty="0" err="1"/>
              <a:t>opracowane</a:t>
            </a:r>
            <a:r>
              <a:rPr lang="en-US" sz="1600" dirty="0"/>
              <a:t> </a:t>
            </a:r>
            <a:r>
              <a:rPr lang="en-US" sz="1600" dirty="0" err="1"/>
              <a:t>przez</a:t>
            </a:r>
            <a:r>
              <a:rPr lang="en-US" sz="1600" dirty="0"/>
              <a:t> </a:t>
            </a:r>
            <a:r>
              <a:rPr lang="en-US" sz="1600" dirty="0" err="1"/>
              <a:t>ekspertów</a:t>
            </a:r>
            <a:r>
              <a:rPr lang="en-US" sz="1600" dirty="0"/>
              <a:t> </a:t>
            </a:r>
            <a:r>
              <a:rPr lang="en-US" sz="1600" dirty="0" err="1"/>
              <a:t>scenariusze</a:t>
            </a:r>
            <a:r>
              <a:rPr lang="en-US" sz="1600" dirty="0"/>
              <a:t> </a:t>
            </a:r>
            <a:r>
              <a:rPr lang="en-US" sz="1600" dirty="0" err="1"/>
              <a:t>lekcji</a:t>
            </a:r>
            <a:r>
              <a:rPr lang="en-US" sz="1600" dirty="0"/>
              <a:t>, </a:t>
            </a:r>
            <a:r>
              <a:rPr lang="en-US" sz="1600" dirty="0" err="1"/>
              <a:t>przewodniki</a:t>
            </a:r>
            <a:r>
              <a:rPr lang="en-US" sz="1600" dirty="0"/>
              <a:t> </a:t>
            </a:r>
            <a:r>
              <a:rPr lang="en-US" sz="1600" dirty="0" err="1"/>
              <a:t>i</a:t>
            </a:r>
            <a:r>
              <a:rPr lang="en-US" sz="1600" dirty="0"/>
              <a:t> </a:t>
            </a:r>
            <a:r>
              <a:rPr lang="en-US" sz="1600" dirty="0" err="1"/>
              <a:t>podręczniki</a:t>
            </a:r>
            <a:r>
              <a:rPr lang="en-US" sz="1600" dirty="0"/>
              <a:t>, </a:t>
            </a:r>
            <a:r>
              <a:rPr lang="en-US" sz="1600" dirty="0" err="1"/>
              <a:t>które</a:t>
            </a:r>
            <a:r>
              <a:rPr lang="en-US" sz="1600" dirty="0"/>
              <a:t> </a:t>
            </a:r>
            <a:r>
              <a:rPr lang="en-US" sz="1600" dirty="0" err="1"/>
              <a:t>stanowią</a:t>
            </a:r>
            <a:r>
              <a:rPr lang="en-US" sz="1600" dirty="0"/>
              <a:t> </a:t>
            </a:r>
            <a:r>
              <a:rPr lang="en-US" sz="1600" dirty="0" err="1"/>
              <a:t>wsparcie</a:t>
            </a:r>
            <a:r>
              <a:rPr lang="en-US" sz="1600" dirty="0"/>
              <a:t> </a:t>
            </a:r>
            <a:r>
              <a:rPr lang="en-US" sz="1600" dirty="0" err="1"/>
              <a:t>dla</a:t>
            </a:r>
            <a:r>
              <a:rPr lang="en-US" sz="1600" dirty="0"/>
              <a:t> </a:t>
            </a:r>
            <a:r>
              <a:rPr lang="en-US" sz="1600" dirty="0" err="1"/>
              <a:t>nauczycieli</a:t>
            </a:r>
            <a:r>
              <a:rPr lang="en-US" sz="1600" dirty="0"/>
              <a:t> </a:t>
            </a:r>
            <a:r>
              <a:rPr lang="en-US" sz="1600" dirty="0" err="1"/>
              <a:t>wychowania</a:t>
            </a:r>
            <a:r>
              <a:rPr lang="en-US" sz="1600" dirty="0"/>
              <a:t> </a:t>
            </a:r>
            <a:r>
              <a:rPr lang="en-US" sz="1600" dirty="0" err="1"/>
              <a:t>zdrowotnego</a:t>
            </a:r>
            <a:r>
              <a:rPr lang="en-US" sz="1600" dirty="0"/>
              <a:t>.</a:t>
            </a:r>
          </a:p>
          <a:p>
            <a:pPr>
              <a:spcBef>
                <a:spcPts val="2500"/>
              </a:spcBef>
            </a:pPr>
            <a:endParaRPr lang="en-US" sz="1600" dirty="0"/>
          </a:p>
          <a:p>
            <a:pPr>
              <a:spcBef>
                <a:spcPts val="2500"/>
              </a:spcBef>
            </a:pPr>
            <a:r>
              <a:rPr lang="en-US" sz="1600" b="1" dirty="0" err="1"/>
              <a:t>Koordynacja</a:t>
            </a:r>
            <a:r>
              <a:rPr lang="en-US" sz="1600" b="1" dirty="0"/>
              <a:t> </a:t>
            </a:r>
            <a:r>
              <a:rPr lang="en-US" sz="1600" b="1" dirty="0" err="1"/>
              <a:t>przez</a:t>
            </a:r>
            <a:r>
              <a:rPr lang="en-US" sz="1600" b="1" dirty="0"/>
              <a:t> </a:t>
            </a:r>
            <a:r>
              <a:rPr lang="en-US" sz="1600" b="1" dirty="0" err="1"/>
              <a:t>Ośrodek</a:t>
            </a:r>
            <a:r>
              <a:rPr lang="en-US" sz="1600" b="1" dirty="0"/>
              <a:t> </a:t>
            </a:r>
            <a:r>
              <a:rPr lang="en-US" sz="1600" b="1" dirty="0" err="1"/>
              <a:t>Rozwoju</a:t>
            </a:r>
            <a:r>
              <a:rPr lang="en-US" sz="1600" b="1" dirty="0"/>
              <a:t> </a:t>
            </a:r>
            <a:r>
              <a:rPr lang="en-US" sz="1600" b="1" dirty="0" err="1"/>
              <a:t>Edukacji</a:t>
            </a:r>
            <a:endParaRPr lang="en-US" sz="1600" b="1" dirty="0"/>
          </a:p>
          <a:p>
            <a:pPr>
              <a:spcBef>
                <a:spcPts val="2500"/>
              </a:spcBef>
            </a:pPr>
            <a:r>
              <a:rPr lang="en-US" sz="1600" dirty="0"/>
              <a:t>ORE </a:t>
            </a:r>
            <a:r>
              <a:rPr lang="en-US" sz="1600" dirty="0" err="1"/>
              <a:t>koordynuje</a:t>
            </a:r>
            <a:r>
              <a:rPr lang="en-US" sz="1600" dirty="0"/>
              <a:t> </a:t>
            </a:r>
            <a:r>
              <a:rPr lang="en-US" sz="1600" dirty="0" err="1"/>
              <a:t>szkolenia</a:t>
            </a:r>
            <a:r>
              <a:rPr lang="en-US" sz="1600" dirty="0"/>
              <a:t> </a:t>
            </a:r>
            <a:r>
              <a:rPr lang="en-US" sz="1600" dirty="0" err="1"/>
              <a:t>i</a:t>
            </a:r>
            <a:r>
              <a:rPr lang="en-US" sz="1600" dirty="0"/>
              <a:t> </a:t>
            </a:r>
            <a:r>
              <a:rPr lang="en-US" sz="1600" dirty="0" err="1"/>
              <a:t>wsparcie</a:t>
            </a:r>
            <a:r>
              <a:rPr lang="en-US" sz="1600" dirty="0"/>
              <a:t> </a:t>
            </a:r>
            <a:r>
              <a:rPr lang="en-US" sz="1600" dirty="0" err="1"/>
              <a:t>metodologiczne</a:t>
            </a:r>
            <a:r>
              <a:rPr lang="en-US" sz="1600" dirty="0"/>
              <a:t>, </a:t>
            </a:r>
            <a:r>
              <a:rPr lang="en-US" sz="1600" dirty="0" err="1"/>
              <a:t>pomagając</a:t>
            </a:r>
            <a:r>
              <a:rPr lang="en-US" sz="1600" dirty="0"/>
              <a:t> </a:t>
            </a:r>
            <a:r>
              <a:rPr lang="en-US" sz="1600" dirty="0" err="1"/>
              <a:t>nauczycielom</a:t>
            </a:r>
            <a:r>
              <a:rPr lang="en-US" sz="1600" dirty="0"/>
              <a:t> </a:t>
            </a:r>
            <a:r>
              <a:rPr lang="en-US" sz="1600" dirty="0" err="1"/>
              <a:t>i</a:t>
            </a:r>
            <a:r>
              <a:rPr lang="en-US" sz="1600" dirty="0"/>
              <a:t> </a:t>
            </a:r>
            <a:r>
              <a:rPr lang="en-US" sz="1600" dirty="0" err="1"/>
              <a:t>dyrektorom</a:t>
            </a:r>
            <a:r>
              <a:rPr lang="en-US" sz="1600" dirty="0"/>
              <a:t> </a:t>
            </a:r>
            <a:r>
              <a:rPr lang="en-US" sz="1600" dirty="0" err="1"/>
              <a:t>szkół</a:t>
            </a:r>
            <a:r>
              <a:rPr lang="en-US" sz="1600" dirty="0"/>
              <a:t> w </a:t>
            </a:r>
            <a:r>
              <a:rPr lang="en-US" sz="1600" dirty="0" err="1"/>
              <a:t>zakresie</a:t>
            </a:r>
            <a:r>
              <a:rPr lang="en-US" sz="1600" dirty="0"/>
              <a:t> </a:t>
            </a:r>
            <a:r>
              <a:rPr lang="en-US" sz="1600" dirty="0" err="1"/>
              <a:t>wychowania</a:t>
            </a:r>
            <a:r>
              <a:rPr lang="en-US" sz="1600" dirty="0"/>
              <a:t> </a:t>
            </a:r>
            <a:r>
              <a:rPr lang="en-US" sz="1600" dirty="0" err="1"/>
              <a:t>zdrowotnego</a:t>
            </a:r>
            <a:r>
              <a:rPr lang="en-US" sz="1600" dirty="0"/>
              <a:t>.</a:t>
            </a:r>
          </a:p>
          <a:p>
            <a:pPr>
              <a:spcBef>
                <a:spcPts val="2500"/>
              </a:spcBef>
            </a:pPr>
            <a:r>
              <a:rPr lang="en-US" sz="1600" b="1" dirty="0"/>
              <a:t>Studia </a:t>
            </a:r>
            <a:r>
              <a:rPr lang="en-US" sz="1600" b="1" dirty="0" err="1"/>
              <a:t>podyplomowe</a:t>
            </a:r>
            <a:r>
              <a:rPr lang="en-US" sz="1600" b="1" dirty="0"/>
              <a:t> – </a:t>
            </a:r>
            <a:r>
              <a:rPr lang="en-US" sz="1600" b="1" dirty="0" err="1"/>
              <a:t>rozszerzające</a:t>
            </a:r>
            <a:r>
              <a:rPr lang="en-US" sz="1600" b="1" dirty="0"/>
              <a:t> </a:t>
            </a:r>
            <a:r>
              <a:rPr lang="en-US" sz="1600" b="1" dirty="0" err="1"/>
              <a:t>kompetencje</a:t>
            </a:r>
            <a:r>
              <a:rPr lang="en-US" sz="1600" b="1" dirty="0"/>
              <a:t> </a:t>
            </a:r>
            <a:r>
              <a:rPr lang="en-US" sz="1600" dirty="0"/>
              <a:t>- </a:t>
            </a:r>
          </a:p>
        </p:txBody>
      </p:sp>
      <p:pic>
        <p:nvPicPr>
          <p:cNvPr id="5" name="Content Placeholder 4" descr="Graduation cap, book, light bulb, magnifying glass on a blue background. 3d illustration">
            <a:extLst>
              <a:ext uri="{FF2B5EF4-FFF2-40B4-BE49-F238E27FC236}">
                <a16:creationId xmlns:a16="http://schemas.microsoft.com/office/drawing/2014/main" id="{05C6263E-823C-446C-BF61-6CF6F14BC890}"/>
              </a:ext>
            </a:extLst>
          </p:cNvPr>
          <p:cNvPicPr>
            <a:picLocks noGrp="1" noChangeAspect="1"/>
          </p:cNvPicPr>
          <p:nvPr>
            <p:ph type="pic" sz="quarter" idx="18"/>
          </p:nvPr>
        </p:nvPicPr>
        <p:blipFill>
          <a:blip r:embed="rId3"/>
          <a:srcRect l="38867" r="33705" b="-2"/>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738739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FB7EE4-025C-1F20-1517-02CFB68B2766}"/>
              </a:ext>
            </a:extLst>
          </p:cNvPr>
          <p:cNvSpPr>
            <a:spLocks noGrp="1"/>
          </p:cNvSpPr>
          <p:nvPr>
            <p:ph type="title"/>
          </p:nvPr>
        </p:nvSpPr>
        <p:spPr>
          <a:xfrm>
            <a:off x="5665891" y="685800"/>
            <a:ext cx="5910407" cy="1752599"/>
          </a:xfrm>
        </p:spPr>
        <p:txBody>
          <a:bodyPr anchor="b">
            <a:normAutofit/>
          </a:bodyPr>
          <a:lstStyle/>
          <a:p>
            <a:r>
              <a:rPr lang="pl-PL" sz="4200"/>
              <a:t>Dziękuję </a:t>
            </a:r>
            <a:br>
              <a:rPr lang="pl-PL" sz="4200"/>
            </a:br>
            <a:r>
              <a:rPr lang="pl-PL" sz="4200"/>
              <a:t>za </a:t>
            </a:r>
            <a:br>
              <a:rPr lang="pl-PL" sz="4200"/>
            </a:br>
            <a:r>
              <a:rPr lang="pl-PL" sz="4200"/>
              <a:t>uwagę</a:t>
            </a:r>
          </a:p>
        </p:txBody>
      </p:sp>
      <p:pic>
        <p:nvPicPr>
          <p:cNvPr id="1030" name="Picture 6" descr="DBAMY O ZDROWIE - Szkolne Blogi">
            <a:extLst>
              <a:ext uri="{FF2B5EF4-FFF2-40B4-BE49-F238E27FC236}">
                <a16:creationId xmlns:a16="http://schemas.microsoft.com/office/drawing/2014/main" id="{180D0080-F09E-9ED0-9534-CF05873AA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
          <a:stretch>
            <a:fillRect/>
          </a:stretch>
        </p:blipFill>
        <p:spPr bwMode="auto">
          <a:xfrm>
            <a:off x="13164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noFill/>
        </p:spPr>
      </p:pic>
      <p:pic>
        <p:nvPicPr>
          <p:cNvPr id="3" name="Obraz 2">
            <a:extLst>
              <a:ext uri="{FF2B5EF4-FFF2-40B4-BE49-F238E27FC236}">
                <a16:creationId xmlns:a16="http://schemas.microsoft.com/office/drawing/2014/main" id="{052BFE3C-1262-823A-4BEA-7395B4706B10}"/>
              </a:ext>
            </a:extLst>
          </p:cNvPr>
          <p:cNvPicPr>
            <a:picLocks noChangeAspect="1"/>
          </p:cNvPicPr>
          <p:nvPr/>
        </p:nvPicPr>
        <p:blipFill>
          <a:blip r:embed="rId3"/>
          <a:srcRect t="2424" b="10939"/>
          <a:stretch>
            <a:fillRect/>
          </a:stretch>
        </p:blipFill>
        <p:spPr>
          <a:xfrm>
            <a:off x="5668946" y="2971800"/>
            <a:ext cx="5910417" cy="3200399"/>
          </a:xfrm>
          <a:prstGeom prst="rect">
            <a:avLst/>
          </a:prstGeom>
          <a:noFill/>
        </p:spPr>
      </p:pic>
    </p:spTree>
    <p:extLst>
      <p:ext uri="{BB962C8B-B14F-4D97-AF65-F5344CB8AC3E}">
        <p14:creationId xmlns:p14="http://schemas.microsoft.com/office/powerpoint/2010/main" val="379642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5DA1-610A-57D6-F0B1-8FFD28645EC7}"/>
              </a:ext>
            </a:extLst>
          </p:cNvPr>
          <p:cNvSpPr>
            <a:spLocks noGrp="1"/>
          </p:cNvSpPr>
          <p:nvPr>
            <p:ph type="ctrTitle"/>
          </p:nvPr>
        </p:nvSpPr>
        <p:spPr>
          <a:xfrm>
            <a:off x="1524001" y="836955"/>
            <a:ext cx="6636326" cy="4649446"/>
          </a:xfrm>
        </p:spPr>
        <p:txBody>
          <a:bodyPr anchor="b">
            <a:normAutofit/>
          </a:bodyPr>
          <a:lstStyle/>
          <a:p>
            <a:r>
              <a:rPr lang="en-US" sz="5600" dirty="0" err="1"/>
              <a:t>Wprowadzenie</a:t>
            </a:r>
            <a:r>
              <a:rPr lang="en-US" sz="5600" dirty="0"/>
              <a:t> do </a:t>
            </a:r>
            <a:r>
              <a:rPr lang="en-US" sz="5600" dirty="0" err="1"/>
              <a:t>edukacji</a:t>
            </a:r>
            <a:r>
              <a:rPr lang="en-US" sz="5600" dirty="0"/>
              <a:t> </a:t>
            </a:r>
            <a:r>
              <a:rPr lang="en-US" sz="5600" dirty="0" err="1"/>
              <a:t>zdrowotnej</a:t>
            </a:r>
            <a:endParaRPr lang="en-US" sz="5600" dirty="0"/>
          </a:p>
        </p:txBody>
      </p:sp>
    </p:spTree>
    <p:extLst>
      <p:ext uri="{BB962C8B-B14F-4D97-AF65-F5344CB8AC3E}">
        <p14:creationId xmlns:p14="http://schemas.microsoft.com/office/powerpoint/2010/main" val="2704828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0C6EEA-5226-86DE-11EE-26C963885F13}"/>
              </a:ext>
            </a:extLst>
          </p:cNvPr>
          <p:cNvSpPr>
            <a:spLocks noGrp="1"/>
          </p:cNvSpPr>
          <p:nvPr>
            <p:ph type="title"/>
          </p:nvPr>
        </p:nvSpPr>
        <p:spPr>
          <a:xfrm>
            <a:off x="301752" y="3096117"/>
            <a:ext cx="2926080" cy="2194560"/>
          </a:xfrm>
        </p:spPr>
        <p:txBody>
          <a:bodyPr anchor="t">
            <a:normAutofit/>
          </a:bodyPr>
          <a:lstStyle/>
          <a:p>
            <a:r>
              <a:rPr lang="pl-PL" sz="3700" dirty="0"/>
              <a:t>znaczenie</a:t>
            </a:r>
          </a:p>
        </p:txBody>
      </p:sp>
      <p:pic>
        <p:nvPicPr>
          <p:cNvPr id="4098" name="Picture 2" descr="Jak bardzo potrzebna jest edukacja zdrowotna? - Aktualności - Radio Nowy  Świat">
            <a:extLst>
              <a:ext uri="{FF2B5EF4-FFF2-40B4-BE49-F238E27FC236}">
                <a16:creationId xmlns:a16="http://schemas.microsoft.com/office/drawing/2014/main" id="{96D58C02-51B6-0DB3-FA46-45EB4BDF9BD3}"/>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t="21884" b="21885"/>
          <a:stretch>
            <a:fillRect/>
          </a:stretch>
        </p:blipFill>
        <p:spPr bwMode="auto">
          <a:xfrm>
            <a:off x="301752" y="299796"/>
            <a:ext cx="11588495" cy="2364808"/>
          </a:xfrm>
          <a:prstGeom prst="rect">
            <a:avLst/>
          </a:prstGeom>
          <a:solidFill>
            <a:srgbClr val="FFFFFF"/>
          </a:solidFill>
        </p:spPr>
      </p:pic>
      <p:sp>
        <p:nvSpPr>
          <p:cNvPr id="4" name="Symbol zastępczy zawartości 3">
            <a:extLst>
              <a:ext uri="{FF2B5EF4-FFF2-40B4-BE49-F238E27FC236}">
                <a16:creationId xmlns:a16="http://schemas.microsoft.com/office/drawing/2014/main" id="{DBD358E8-1341-2B16-A112-0BDDDC8B5AAD}"/>
              </a:ext>
            </a:extLst>
          </p:cNvPr>
          <p:cNvSpPr>
            <a:spLocks noGrp="1"/>
          </p:cNvSpPr>
          <p:nvPr>
            <p:ph sz="quarter" idx="14"/>
          </p:nvPr>
        </p:nvSpPr>
        <p:spPr>
          <a:xfrm>
            <a:off x="3227832" y="3096117"/>
            <a:ext cx="8506968" cy="3013738"/>
          </a:xfrm>
        </p:spPr>
        <p:txBody>
          <a:bodyPr>
            <a:normAutofit fontScale="85000" lnSpcReduction="10000"/>
          </a:bodyPr>
          <a:lstStyle/>
          <a:p>
            <a:pPr>
              <a:lnSpc>
                <a:spcPct val="150000"/>
              </a:lnSpc>
            </a:pPr>
            <a:r>
              <a:rPr lang="pl-PL" sz="1600" dirty="0"/>
              <a:t>Edukacja zdrowotna to </a:t>
            </a:r>
            <a:r>
              <a:rPr lang="pl-PL" sz="1600" dirty="0">
                <a:solidFill>
                  <a:srgbClr val="FF0000"/>
                </a:solidFill>
              </a:rPr>
              <a:t>wieloetapowy, wielopłaszczyznowy i interdyscyplinarny proces prowadzący do budowania </a:t>
            </a:r>
            <a:r>
              <a:rPr lang="pl-PL" sz="1600" dirty="0" err="1">
                <a:solidFill>
                  <a:srgbClr val="FF0000"/>
                </a:solidFill>
              </a:rPr>
              <a:t>alfabetyzmu</a:t>
            </a:r>
            <a:r>
              <a:rPr lang="pl-PL" sz="1600" dirty="0">
                <a:solidFill>
                  <a:srgbClr val="FF0000"/>
                </a:solidFill>
              </a:rPr>
              <a:t> zdrowotnego </a:t>
            </a:r>
            <a:r>
              <a:rPr lang="pl-PL" sz="1600" dirty="0"/>
              <a:t>(ang. </a:t>
            </a:r>
            <a:r>
              <a:rPr lang="pl-PL" sz="1600" dirty="0" err="1"/>
              <a:t>health</a:t>
            </a:r>
            <a:r>
              <a:rPr lang="pl-PL" sz="1600" dirty="0"/>
              <a:t> </a:t>
            </a:r>
            <a:r>
              <a:rPr lang="pl-PL" sz="1600" dirty="0" err="1"/>
              <a:t>literacy</a:t>
            </a:r>
            <a:r>
              <a:rPr lang="pl-PL" sz="1600" dirty="0"/>
              <a:t>), czyli wiedzy, umiejętności </a:t>
            </a:r>
            <a:br>
              <a:rPr lang="pl-PL" sz="1600" dirty="0"/>
            </a:br>
            <a:r>
              <a:rPr lang="pl-PL" sz="1600" dirty="0"/>
              <a:t>i kompetencji społecznych pozwalających na trafne rozpoznanie potrzeb zdrowotnych własnych </a:t>
            </a:r>
            <a:br>
              <a:rPr lang="pl-PL" sz="1600" dirty="0"/>
            </a:br>
            <a:r>
              <a:rPr lang="pl-PL" sz="1600" dirty="0"/>
              <a:t>i otoczenia oraz podejmowanie odpowiednich działań profilaktycznych czy naprawczych. </a:t>
            </a:r>
          </a:p>
          <a:p>
            <a:pPr>
              <a:lnSpc>
                <a:spcPct val="150000"/>
              </a:lnSpc>
            </a:pPr>
            <a:r>
              <a:rPr lang="pl-PL" sz="1600" dirty="0"/>
              <a:t>Aby ten proces mógł być skuteczny i spełniał swoją prewencyjną funkcję, istotne jest, żeby odpowiednie dla danej grupy wiekowej treści pojawiały się </a:t>
            </a:r>
            <a:r>
              <a:rPr lang="pl-PL" sz="1600" dirty="0">
                <a:solidFill>
                  <a:srgbClr val="FF0000"/>
                </a:solidFill>
              </a:rPr>
              <a:t>przed wystąpieniem sytuacji</a:t>
            </a:r>
            <a:r>
              <a:rPr lang="pl-PL" sz="1600" dirty="0"/>
              <a:t>, w której będą potrzebne. W szczególności odnosi się to do </a:t>
            </a:r>
            <a:r>
              <a:rPr lang="pl-PL" sz="1600" dirty="0" err="1"/>
              <a:t>zachowań</a:t>
            </a:r>
            <a:r>
              <a:rPr lang="pl-PL" sz="1600" dirty="0"/>
              <a:t> ryzykownych. </a:t>
            </a:r>
          </a:p>
          <a:p>
            <a:pPr>
              <a:lnSpc>
                <a:spcPct val="150000"/>
              </a:lnSpc>
            </a:pPr>
            <a:r>
              <a:rPr lang="pl-PL" sz="1600" dirty="0"/>
              <a:t>Uczeń powinien </a:t>
            </a:r>
            <a:r>
              <a:rPr lang="pl-PL" sz="1600" dirty="0">
                <a:solidFill>
                  <a:srgbClr val="FF0000"/>
                </a:solidFill>
              </a:rPr>
              <a:t>zdobyć </a:t>
            </a:r>
            <a:r>
              <a:rPr lang="pl-PL" sz="1600" dirty="0"/>
              <a:t>odpowiednią </a:t>
            </a:r>
            <a:r>
              <a:rPr lang="pl-PL" sz="1600" dirty="0">
                <a:solidFill>
                  <a:srgbClr val="FF0000"/>
                </a:solidFill>
              </a:rPr>
              <a:t>wiedzę i umiejętności, zanim </a:t>
            </a:r>
            <a:r>
              <a:rPr lang="pl-PL" sz="1600" dirty="0"/>
              <a:t>pojawi się </a:t>
            </a:r>
            <a:r>
              <a:rPr lang="pl-PL" sz="1600" dirty="0">
                <a:solidFill>
                  <a:srgbClr val="FF0000"/>
                </a:solidFill>
              </a:rPr>
              <a:t>potrzeba </a:t>
            </a:r>
            <a:r>
              <a:rPr lang="pl-PL" sz="1600" dirty="0"/>
              <a:t>skorzystania z nich.</a:t>
            </a:r>
          </a:p>
        </p:txBody>
      </p:sp>
    </p:spTree>
    <p:extLst>
      <p:ext uri="{BB962C8B-B14F-4D97-AF65-F5344CB8AC3E}">
        <p14:creationId xmlns:p14="http://schemas.microsoft.com/office/powerpoint/2010/main" val="37035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8111-2633-06BC-79AD-EF47BC256451}"/>
              </a:ext>
            </a:extLst>
          </p:cNvPr>
          <p:cNvSpPr>
            <a:spLocks noGrp="1"/>
          </p:cNvSpPr>
          <p:nvPr>
            <p:ph type="title"/>
          </p:nvPr>
        </p:nvSpPr>
        <p:spPr>
          <a:xfrm>
            <a:off x="731520" y="731520"/>
            <a:ext cx="6858000" cy="914400"/>
          </a:xfrm>
        </p:spPr>
        <p:txBody>
          <a:bodyPr anchor="b">
            <a:normAutofit/>
          </a:bodyPr>
          <a:lstStyle/>
          <a:p>
            <a:r>
              <a:rPr lang="en-US" sz="3100" dirty="0" err="1"/>
              <a:t>Znaczenie</a:t>
            </a:r>
            <a:r>
              <a:rPr lang="en-US" sz="3100" dirty="0"/>
              <a:t> </a:t>
            </a:r>
            <a:r>
              <a:rPr lang="en-US" sz="3100" dirty="0" err="1"/>
              <a:t>edukacji</a:t>
            </a:r>
            <a:r>
              <a:rPr lang="en-US" sz="3100" dirty="0"/>
              <a:t> </a:t>
            </a:r>
            <a:r>
              <a:rPr lang="en-US" sz="3100" dirty="0" err="1"/>
              <a:t>zdrowotnej</a:t>
            </a:r>
            <a:endParaRPr lang="en-US" sz="3100" dirty="0"/>
          </a:p>
        </p:txBody>
      </p:sp>
      <p:sp>
        <p:nvSpPr>
          <p:cNvPr id="4" name="Content Placeholder 3">
            <a:extLst>
              <a:ext uri="{FF2B5EF4-FFF2-40B4-BE49-F238E27FC236}">
                <a16:creationId xmlns:a16="http://schemas.microsoft.com/office/drawing/2014/main" id="{3BF3A9F9-90BF-9F79-F247-CF75B2A8D9DA}"/>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31520" y="1984248"/>
            <a:ext cx="6858000" cy="4306770"/>
          </a:xfrm>
        </p:spPr>
        <p:txBody>
          <a:bodyPr>
            <a:normAutofit fontScale="85000" lnSpcReduction="20000"/>
          </a:bodyPr>
          <a:lstStyle/>
          <a:p>
            <a:pPr marL="285750" indent="-285750">
              <a:lnSpc>
                <a:spcPct val="120000"/>
              </a:lnSpc>
              <a:spcBef>
                <a:spcPts val="0"/>
              </a:spcBef>
              <a:spcAft>
                <a:spcPts val="600"/>
              </a:spcAft>
              <a:buFont typeface="Arial" panose="020B0604020202020204" pitchFamily="34" charset="0"/>
              <a:buChar char="•"/>
            </a:pPr>
            <a:r>
              <a:rPr lang="en-US" sz="1800" dirty="0"/>
              <a:t>Rola w </a:t>
            </a:r>
            <a:r>
              <a:rPr lang="en-US" sz="1800" dirty="0" err="1"/>
              <a:t>budowaniu</a:t>
            </a:r>
            <a:r>
              <a:rPr lang="en-US" sz="1800" dirty="0"/>
              <a:t> </a:t>
            </a:r>
            <a:r>
              <a:rPr lang="en-US" sz="1800" dirty="0" err="1"/>
              <a:t>świadomości</a:t>
            </a:r>
            <a:r>
              <a:rPr lang="en-US" sz="1800" dirty="0"/>
              <a:t> – </a:t>
            </a:r>
            <a:r>
              <a:rPr lang="en-US" sz="1800" dirty="0" err="1"/>
              <a:t>dziecko</a:t>
            </a:r>
            <a:r>
              <a:rPr lang="en-US" sz="1800" dirty="0"/>
              <a:t>- </a:t>
            </a:r>
            <a:r>
              <a:rPr lang="en-US" sz="1800" dirty="0" err="1"/>
              <a:t>nastolatek</a:t>
            </a:r>
            <a:r>
              <a:rPr lang="en-US" sz="1800" dirty="0"/>
              <a:t> - </a:t>
            </a:r>
            <a:r>
              <a:rPr lang="en-US" sz="1800" dirty="0" err="1"/>
              <a:t>dorosły</a:t>
            </a:r>
            <a:endParaRPr lang="en-US" sz="1800" dirty="0"/>
          </a:p>
          <a:p>
            <a:pPr marL="285750" indent="-285750">
              <a:lnSpc>
                <a:spcPct val="120000"/>
              </a:lnSpc>
              <a:spcBef>
                <a:spcPts val="0"/>
              </a:spcBef>
              <a:spcAft>
                <a:spcPts val="600"/>
              </a:spcAft>
              <a:buFont typeface="Arial" panose="020B0604020202020204" pitchFamily="34" charset="0"/>
              <a:buChar char="•"/>
            </a:pPr>
            <a:r>
              <a:rPr lang="en-US" sz="1800" dirty="0" err="1"/>
              <a:t>Edukacja</a:t>
            </a:r>
            <a:r>
              <a:rPr lang="en-US" sz="1800" dirty="0"/>
              <a:t> </a:t>
            </a:r>
            <a:r>
              <a:rPr lang="en-US" sz="1800" dirty="0" err="1"/>
              <a:t>zdrowotna</a:t>
            </a:r>
            <a:r>
              <a:rPr lang="en-US" sz="1800" dirty="0"/>
              <a:t> </a:t>
            </a:r>
            <a:r>
              <a:rPr lang="en-US" sz="1800" dirty="0" err="1"/>
              <a:t>kształtuje</a:t>
            </a:r>
            <a:r>
              <a:rPr lang="en-US" sz="1800" dirty="0"/>
              <a:t> </a:t>
            </a:r>
            <a:r>
              <a:rPr lang="en-US" sz="1800" dirty="0" err="1"/>
              <a:t>świadomość</a:t>
            </a:r>
            <a:r>
              <a:rPr lang="en-US" sz="1800" dirty="0"/>
              <a:t> </a:t>
            </a:r>
            <a:r>
              <a:rPr lang="en-US" sz="1800" dirty="0" err="1"/>
              <a:t>zdrowotną</a:t>
            </a:r>
            <a:r>
              <a:rPr lang="en-US" sz="1800" dirty="0"/>
              <a:t> </a:t>
            </a:r>
            <a:r>
              <a:rPr lang="en-US" sz="1800" dirty="0" err="1"/>
              <a:t>dzieci</a:t>
            </a:r>
            <a:r>
              <a:rPr lang="en-US" sz="1800" dirty="0"/>
              <a:t> </a:t>
            </a:r>
            <a:r>
              <a:rPr lang="en-US" sz="1800" dirty="0" err="1"/>
              <a:t>i</a:t>
            </a:r>
            <a:r>
              <a:rPr lang="en-US" sz="1800" dirty="0"/>
              <a:t> </a:t>
            </a:r>
            <a:r>
              <a:rPr lang="en-US" sz="1800" dirty="0" err="1"/>
              <a:t>promuje</a:t>
            </a:r>
            <a:r>
              <a:rPr lang="en-US" sz="1800" dirty="0"/>
              <a:t> </a:t>
            </a:r>
            <a:r>
              <a:rPr lang="en-US" sz="1800" dirty="0" err="1"/>
              <a:t>zdrowy</a:t>
            </a:r>
            <a:r>
              <a:rPr lang="en-US" sz="1800" dirty="0"/>
              <a:t> </a:t>
            </a:r>
            <a:r>
              <a:rPr lang="en-US" sz="1800" dirty="0" err="1"/>
              <a:t>styl</a:t>
            </a:r>
            <a:r>
              <a:rPr lang="en-US" sz="1800" dirty="0"/>
              <a:t> </a:t>
            </a:r>
            <a:r>
              <a:rPr lang="en-US" sz="1800" dirty="0" err="1"/>
              <a:t>życia</a:t>
            </a:r>
            <a:r>
              <a:rPr lang="en-US" sz="1800" dirty="0"/>
              <a:t> w </a:t>
            </a:r>
            <a:r>
              <a:rPr lang="en-US" sz="1800" dirty="0" err="1"/>
              <a:t>szkołach</a:t>
            </a:r>
            <a:r>
              <a:rPr lang="en-US" sz="1800" dirty="0"/>
              <a:t>.</a:t>
            </a:r>
          </a:p>
          <a:p>
            <a:pPr marL="285750" indent="-285750">
              <a:lnSpc>
                <a:spcPct val="120000"/>
              </a:lnSpc>
              <a:spcBef>
                <a:spcPts val="0"/>
              </a:spcBef>
              <a:spcAft>
                <a:spcPts val="600"/>
              </a:spcAft>
              <a:buFont typeface="Arial" panose="020B0604020202020204" pitchFamily="34" charset="0"/>
              <a:buChar char="•"/>
            </a:pPr>
            <a:r>
              <a:rPr lang="en-US" sz="1800" dirty="0" err="1"/>
              <a:t>Podejście</a:t>
            </a:r>
            <a:r>
              <a:rPr lang="en-US" sz="1800" dirty="0"/>
              <a:t> </a:t>
            </a:r>
            <a:r>
              <a:rPr lang="en-US" sz="1800" dirty="0" err="1"/>
              <a:t>interdyscyplinarne</a:t>
            </a:r>
            <a:endParaRPr lang="en-US" sz="1800" dirty="0"/>
          </a:p>
          <a:p>
            <a:pPr marL="285750" indent="-285750">
              <a:lnSpc>
                <a:spcPct val="120000"/>
              </a:lnSpc>
              <a:spcBef>
                <a:spcPts val="0"/>
              </a:spcBef>
              <a:spcAft>
                <a:spcPts val="600"/>
              </a:spcAft>
              <a:buFont typeface="Arial" panose="020B0604020202020204" pitchFamily="34" charset="0"/>
              <a:buChar char="•"/>
            </a:pPr>
            <a:r>
              <a:rPr lang="en-US" sz="1800" dirty="0" err="1"/>
              <a:t>Sprawdzone</a:t>
            </a:r>
            <a:r>
              <a:rPr lang="en-US" sz="1800" dirty="0"/>
              <a:t> </a:t>
            </a:r>
            <a:r>
              <a:rPr lang="en-US" sz="1800" dirty="0" err="1"/>
              <a:t>informacje</a:t>
            </a:r>
            <a:r>
              <a:rPr lang="en-US" sz="1800" dirty="0"/>
              <a:t> </a:t>
            </a:r>
            <a:r>
              <a:rPr lang="en-US" sz="1800" dirty="0" err="1"/>
              <a:t>oparte</a:t>
            </a:r>
            <a:r>
              <a:rPr lang="en-US" sz="1800" dirty="0"/>
              <a:t> </a:t>
            </a:r>
            <a:r>
              <a:rPr lang="en-US" sz="1800" dirty="0" err="1"/>
              <a:t>na</a:t>
            </a:r>
            <a:r>
              <a:rPr lang="en-US" sz="1800" dirty="0"/>
              <a:t> </a:t>
            </a:r>
            <a:r>
              <a:rPr lang="en-US" sz="1800" dirty="0" err="1"/>
              <a:t>wiedzy</a:t>
            </a:r>
            <a:r>
              <a:rPr lang="en-US" sz="1800" dirty="0"/>
              <a:t> </a:t>
            </a:r>
            <a:r>
              <a:rPr lang="en-US" sz="1800" dirty="0" err="1"/>
              <a:t>naukowej</a:t>
            </a:r>
            <a:r>
              <a:rPr lang="en-US" sz="1800" dirty="0"/>
              <a:t> /</a:t>
            </a:r>
            <a:r>
              <a:rPr lang="en-US" sz="1800" dirty="0" err="1"/>
              <a:t>medycyna</a:t>
            </a:r>
            <a:r>
              <a:rPr lang="en-US" sz="1800" dirty="0"/>
              <a:t>, </a:t>
            </a:r>
            <a:r>
              <a:rPr lang="en-US" sz="1800" dirty="0" err="1"/>
              <a:t>psychologia</a:t>
            </a:r>
            <a:r>
              <a:rPr lang="en-US" sz="1800" dirty="0"/>
              <a:t>, </a:t>
            </a:r>
            <a:r>
              <a:rPr lang="en-US" sz="1800" dirty="0" err="1"/>
              <a:t>socjologia</a:t>
            </a:r>
            <a:r>
              <a:rPr lang="en-US" sz="1800" dirty="0"/>
              <a:t>/</a:t>
            </a:r>
          </a:p>
          <a:p>
            <a:pPr marL="285750" indent="-285750">
              <a:lnSpc>
                <a:spcPct val="120000"/>
              </a:lnSpc>
              <a:spcBef>
                <a:spcPts val="0"/>
              </a:spcBef>
              <a:spcAft>
                <a:spcPts val="600"/>
              </a:spcAft>
              <a:buFont typeface="Arial" panose="020B0604020202020204" pitchFamily="34" charset="0"/>
              <a:buChar char="•"/>
            </a:pPr>
            <a:r>
              <a:rPr lang="en-US" sz="1800" dirty="0" err="1"/>
              <a:t>Edukacja</a:t>
            </a:r>
            <a:r>
              <a:rPr lang="en-US" sz="1800" dirty="0"/>
              <a:t> </a:t>
            </a:r>
            <a:r>
              <a:rPr lang="en-US" sz="1800" dirty="0" err="1"/>
              <a:t>obejmuje</a:t>
            </a:r>
            <a:r>
              <a:rPr lang="en-US" sz="1800" dirty="0"/>
              <a:t> </a:t>
            </a:r>
            <a:r>
              <a:rPr lang="en-US" sz="1800" dirty="0" err="1"/>
              <a:t>biologię</a:t>
            </a:r>
            <a:r>
              <a:rPr lang="en-US" sz="1800" dirty="0"/>
              <a:t>, </a:t>
            </a:r>
            <a:r>
              <a:rPr lang="en-US" sz="1800" dirty="0" err="1"/>
              <a:t>emocje</a:t>
            </a:r>
            <a:r>
              <a:rPr lang="en-US" sz="1800" dirty="0"/>
              <a:t>, </a:t>
            </a:r>
            <a:r>
              <a:rPr lang="en-US" sz="1800" dirty="0" err="1"/>
              <a:t>wartości</a:t>
            </a:r>
            <a:r>
              <a:rPr lang="en-US" sz="1800" dirty="0"/>
              <a:t> </a:t>
            </a:r>
            <a:r>
              <a:rPr lang="en-US" sz="1800" dirty="0" err="1"/>
              <a:t>społeczne</a:t>
            </a:r>
            <a:r>
              <a:rPr lang="en-US" sz="1800" dirty="0"/>
              <a:t> </a:t>
            </a:r>
            <a:r>
              <a:rPr lang="en-US" sz="1800" dirty="0" err="1"/>
              <a:t>i</a:t>
            </a:r>
            <a:r>
              <a:rPr lang="en-US" sz="1800" dirty="0"/>
              <a:t> </a:t>
            </a:r>
            <a:r>
              <a:rPr lang="en-US" sz="1800" dirty="0" err="1"/>
              <a:t>dobrostan</a:t>
            </a:r>
            <a:r>
              <a:rPr lang="en-US" sz="1800" dirty="0"/>
              <a:t> </a:t>
            </a:r>
            <a:r>
              <a:rPr lang="en-US" sz="1800" dirty="0" err="1"/>
              <a:t>psychiczny</a:t>
            </a:r>
            <a:r>
              <a:rPr lang="en-US" sz="1800" dirty="0"/>
              <a:t> aby </a:t>
            </a:r>
            <a:r>
              <a:rPr lang="en-US" sz="1800" dirty="0" err="1"/>
              <a:t>wspierać</a:t>
            </a:r>
            <a:r>
              <a:rPr lang="en-US" sz="1800" dirty="0"/>
              <a:t> </a:t>
            </a:r>
            <a:r>
              <a:rPr lang="en-US" sz="1800" dirty="0" err="1"/>
              <a:t>holistyczny</a:t>
            </a:r>
            <a:r>
              <a:rPr lang="en-US" sz="1800" dirty="0"/>
              <a:t> </a:t>
            </a:r>
            <a:r>
              <a:rPr lang="en-US" sz="1800" dirty="0" err="1"/>
              <a:t>rozwój</a:t>
            </a:r>
            <a:r>
              <a:rPr lang="en-US" sz="1800" dirty="0"/>
              <a:t>.</a:t>
            </a:r>
          </a:p>
          <a:p>
            <a:pPr marL="285750" indent="-285750">
              <a:lnSpc>
                <a:spcPct val="120000"/>
              </a:lnSpc>
              <a:spcBef>
                <a:spcPts val="0"/>
              </a:spcBef>
              <a:spcAft>
                <a:spcPts val="600"/>
              </a:spcAft>
              <a:buFont typeface="Arial" panose="020B0604020202020204" pitchFamily="34" charset="0"/>
              <a:buChar char="•"/>
            </a:pPr>
            <a:r>
              <a:rPr lang="en-US" sz="1800" dirty="0"/>
              <a:t>Nowy program </a:t>
            </a:r>
            <a:r>
              <a:rPr lang="en-US" sz="1800" dirty="0" err="1"/>
              <a:t>nauczania</a:t>
            </a:r>
            <a:endParaRPr lang="en-US" sz="1800" dirty="0"/>
          </a:p>
          <a:p>
            <a:pPr marL="285750" indent="-285750">
              <a:lnSpc>
                <a:spcPct val="120000"/>
              </a:lnSpc>
              <a:spcBef>
                <a:spcPts val="0"/>
              </a:spcBef>
              <a:spcAft>
                <a:spcPts val="600"/>
              </a:spcAft>
              <a:buFont typeface="Arial" panose="020B0604020202020204" pitchFamily="34" charset="0"/>
              <a:buChar char="•"/>
            </a:pPr>
            <a:r>
              <a:rPr lang="en-US" sz="1800" dirty="0"/>
              <a:t>Od </a:t>
            </a:r>
            <a:r>
              <a:rPr lang="en-US" sz="1800" dirty="0" err="1"/>
              <a:t>września</a:t>
            </a:r>
            <a:r>
              <a:rPr lang="en-US" sz="1800" dirty="0"/>
              <a:t> 2025 r. </a:t>
            </a:r>
            <a:r>
              <a:rPr lang="en-US" sz="1800" dirty="0" err="1"/>
              <a:t>edukacja</a:t>
            </a:r>
            <a:r>
              <a:rPr lang="en-US" sz="1800" dirty="0"/>
              <a:t> </a:t>
            </a:r>
            <a:r>
              <a:rPr lang="en-US" sz="1800" dirty="0" err="1"/>
              <a:t>zdrowotna</a:t>
            </a:r>
            <a:r>
              <a:rPr lang="en-US" sz="1800" dirty="0"/>
              <a:t> </a:t>
            </a:r>
            <a:r>
              <a:rPr lang="en-US" sz="1800" dirty="0" err="1"/>
              <a:t>została</a:t>
            </a:r>
            <a:r>
              <a:rPr lang="en-US" sz="1800" dirty="0"/>
              <a:t> </a:t>
            </a:r>
            <a:r>
              <a:rPr lang="en-US" sz="1800" dirty="0" err="1"/>
              <a:t>wprowadzona</a:t>
            </a:r>
            <a:r>
              <a:rPr lang="en-US" sz="1800"/>
              <a:t> </a:t>
            </a:r>
            <a:br>
              <a:rPr lang="en-US" sz="1800"/>
            </a:br>
            <a:r>
              <a:rPr lang="en-US" sz="1800"/>
              <a:t>w </a:t>
            </a:r>
            <a:r>
              <a:rPr lang="en-US" sz="1800" dirty="0" err="1"/>
              <a:t>szkołach</a:t>
            </a:r>
            <a:r>
              <a:rPr lang="en-US" sz="1800" dirty="0"/>
              <a:t> w </a:t>
            </a:r>
            <a:r>
              <a:rPr lang="en-US" sz="1800" dirty="0" err="1"/>
              <a:t>Polsce</a:t>
            </a:r>
            <a:r>
              <a:rPr lang="en-US" sz="1800" dirty="0"/>
              <a:t>.</a:t>
            </a:r>
          </a:p>
          <a:p>
            <a:pPr marL="285750" indent="-285750">
              <a:lnSpc>
                <a:spcPct val="120000"/>
              </a:lnSpc>
              <a:spcBef>
                <a:spcPts val="0"/>
              </a:spcBef>
              <a:spcAft>
                <a:spcPts val="600"/>
              </a:spcAft>
              <a:buFont typeface="Arial" panose="020B0604020202020204" pitchFamily="34" charset="0"/>
              <a:buChar char="•"/>
            </a:pPr>
            <a:r>
              <a:rPr lang="en-US" sz="1800" dirty="0" err="1"/>
              <a:t>Rozwój</a:t>
            </a:r>
            <a:r>
              <a:rPr lang="en-US" sz="1800" dirty="0"/>
              <a:t> </a:t>
            </a:r>
            <a:r>
              <a:rPr lang="en-US" sz="1800" dirty="0" err="1"/>
              <a:t>umiejętności</a:t>
            </a:r>
            <a:endParaRPr lang="en-US" sz="1800" dirty="0"/>
          </a:p>
          <a:p>
            <a:pPr marL="285750" indent="-285750">
              <a:lnSpc>
                <a:spcPct val="120000"/>
              </a:lnSpc>
              <a:spcBef>
                <a:spcPts val="0"/>
              </a:spcBef>
              <a:spcAft>
                <a:spcPts val="600"/>
              </a:spcAft>
              <a:buFont typeface="Arial" panose="020B0604020202020204" pitchFamily="34" charset="0"/>
              <a:buChar char="•"/>
            </a:pPr>
            <a:r>
              <a:rPr lang="en-US" sz="1800" dirty="0" err="1"/>
              <a:t>Uczniowie</a:t>
            </a:r>
            <a:r>
              <a:rPr lang="en-US" sz="1800" dirty="0"/>
              <a:t> </a:t>
            </a:r>
            <a:r>
              <a:rPr lang="en-US" sz="1800" dirty="0" err="1"/>
              <a:t>rozwijają</a:t>
            </a:r>
            <a:r>
              <a:rPr lang="en-US" sz="1800" dirty="0"/>
              <a:t> </a:t>
            </a:r>
            <a:r>
              <a:rPr lang="en-US" sz="1800" dirty="0" err="1"/>
              <a:t>umiejętności</a:t>
            </a:r>
            <a:r>
              <a:rPr lang="en-US" sz="1800" dirty="0"/>
              <a:t> </a:t>
            </a:r>
            <a:r>
              <a:rPr lang="en-US" sz="1800" dirty="0" err="1"/>
              <a:t>rozpoznawania</a:t>
            </a:r>
            <a:r>
              <a:rPr lang="en-US" sz="1800" dirty="0"/>
              <a:t> </a:t>
            </a:r>
            <a:r>
              <a:rPr lang="en-US" sz="1800" dirty="0" err="1"/>
              <a:t>zagrożeń</a:t>
            </a:r>
            <a:r>
              <a:rPr lang="en-US" sz="1800" dirty="0"/>
              <a:t> </a:t>
            </a:r>
            <a:r>
              <a:rPr lang="en-US" sz="1800" dirty="0" err="1"/>
              <a:t>dla</a:t>
            </a:r>
            <a:r>
              <a:rPr lang="en-US" sz="1800" dirty="0"/>
              <a:t> </a:t>
            </a:r>
            <a:r>
              <a:rPr lang="en-US" sz="1800" dirty="0" err="1"/>
              <a:t>zdrowia</a:t>
            </a:r>
            <a:r>
              <a:rPr lang="en-US" sz="1800" dirty="0"/>
              <a:t>, </a:t>
            </a:r>
            <a:r>
              <a:rPr lang="en-US" sz="1800" dirty="0" err="1"/>
              <a:t>komunikacji</a:t>
            </a:r>
            <a:r>
              <a:rPr lang="en-US" sz="1800" dirty="0"/>
              <a:t>, </a:t>
            </a:r>
            <a:r>
              <a:rPr lang="en-US" sz="1800" dirty="0" err="1"/>
              <a:t>empatii</a:t>
            </a:r>
            <a:r>
              <a:rPr lang="en-US" sz="1800" dirty="0"/>
              <a:t> </a:t>
            </a:r>
            <a:r>
              <a:rPr lang="en-US" sz="1800" dirty="0" err="1"/>
              <a:t>i</a:t>
            </a:r>
            <a:r>
              <a:rPr lang="en-US" sz="1800" dirty="0"/>
              <a:t> </a:t>
            </a:r>
            <a:r>
              <a:rPr lang="en-US" sz="1800" dirty="0" err="1"/>
              <a:t>dbania</a:t>
            </a:r>
            <a:r>
              <a:rPr lang="en-US" sz="1800" dirty="0"/>
              <a:t> o </a:t>
            </a:r>
            <a:r>
              <a:rPr lang="en-US" sz="1800" dirty="0" err="1"/>
              <a:t>siebie</a:t>
            </a:r>
            <a:r>
              <a:rPr lang="en-US" sz="1800" dirty="0"/>
              <a:t>, </a:t>
            </a:r>
            <a:r>
              <a:rPr lang="en-US" sz="1800" dirty="0" err="1"/>
              <a:t>częstokroć</a:t>
            </a:r>
            <a:r>
              <a:rPr lang="en-US" sz="1800" dirty="0"/>
              <a:t> w </a:t>
            </a:r>
            <a:r>
              <a:rPr lang="en-US" sz="1800" dirty="0" err="1">
                <a:solidFill>
                  <a:srgbClr val="FF0000"/>
                </a:solidFill>
              </a:rPr>
              <a:t>kontekście</a:t>
            </a:r>
            <a:r>
              <a:rPr lang="en-US" sz="1800" dirty="0">
                <a:solidFill>
                  <a:srgbClr val="FF0000"/>
                </a:solidFill>
              </a:rPr>
              <a:t> </a:t>
            </a:r>
            <a:r>
              <a:rPr lang="en-US" sz="1800" dirty="0" err="1">
                <a:solidFill>
                  <a:srgbClr val="FF0000"/>
                </a:solidFill>
              </a:rPr>
              <a:t>odległym</a:t>
            </a:r>
            <a:r>
              <a:rPr lang="en-US" sz="1800" dirty="0">
                <a:solidFill>
                  <a:srgbClr val="FF0000"/>
                </a:solidFill>
              </a:rPr>
              <a:t> </a:t>
            </a:r>
            <a:r>
              <a:rPr lang="en-US" sz="1800" dirty="0" err="1">
                <a:solidFill>
                  <a:srgbClr val="FF0000"/>
                </a:solidFill>
              </a:rPr>
              <a:t>czasowo</a:t>
            </a:r>
            <a:r>
              <a:rPr lang="en-US" sz="1800" dirty="0">
                <a:solidFill>
                  <a:srgbClr val="FF0000"/>
                </a:solidFill>
              </a:rPr>
              <a:t>.</a:t>
            </a:r>
          </a:p>
          <a:p>
            <a:pPr>
              <a:spcBef>
                <a:spcPts val="2500"/>
              </a:spcBef>
            </a:pPr>
            <a:endParaRPr lang="en-US" dirty="0"/>
          </a:p>
        </p:txBody>
      </p:sp>
      <p:pic>
        <p:nvPicPr>
          <p:cNvPr id="5" name="Content Placeholder 4" descr="Teacher with smart board teaching 2nd and 3rd graders in classroom">
            <a:extLst>
              <a:ext uri="{FF2B5EF4-FFF2-40B4-BE49-F238E27FC236}">
                <a16:creationId xmlns:a16="http://schemas.microsoft.com/office/drawing/2014/main" id="{036A18D8-3978-487E-81DA-D0AAA689D1C2}"/>
              </a:ext>
            </a:extLst>
          </p:cNvPr>
          <p:cNvPicPr>
            <a:picLocks noGrp="1" noChangeAspect="1"/>
          </p:cNvPicPr>
          <p:nvPr>
            <p:ph type="pic" sz="quarter" idx="18"/>
          </p:nvPr>
        </p:nvPicPr>
        <p:blipFill>
          <a:blip r:embed="rId3"/>
          <a:srcRect l="31974" r="43616"/>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3856470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337F-7613-3E20-8EF8-838F9D92A608}"/>
              </a:ext>
            </a:extLst>
          </p:cNvPr>
          <p:cNvSpPr>
            <a:spLocks noGrp="1"/>
          </p:cNvSpPr>
          <p:nvPr>
            <p:ph type="title"/>
          </p:nvPr>
        </p:nvSpPr>
        <p:spPr>
          <a:xfrm>
            <a:off x="6190488" y="731520"/>
            <a:ext cx="4663440" cy="1447800"/>
          </a:xfrm>
        </p:spPr>
        <p:txBody>
          <a:bodyPr anchor="b">
            <a:normAutofit/>
          </a:bodyPr>
          <a:lstStyle/>
          <a:p>
            <a:r>
              <a:rPr lang="en-US" sz="3700" dirty="0"/>
              <a:t>Cele </a:t>
            </a:r>
            <a:r>
              <a:rPr lang="en-US" sz="3700" dirty="0" err="1"/>
              <a:t>edukacji</a:t>
            </a:r>
            <a:r>
              <a:rPr lang="en-US" sz="3700" dirty="0"/>
              <a:t> </a:t>
            </a:r>
            <a:r>
              <a:rPr lang="en-US" sz="3700" dirty="0" err="1"/>
              <a:t>zdrowotnej</a:t>
            </a:r>
            <a:endParaRPr lang="en-US" sz="3700" dirty="0"/>
          </a:p>
        </p:txBody>
      </p:sp>
      <p:pic>
        <p:nvPicPr>
          <p:cNvPr id="5" name="Content Placeholder 4" descr="Wooden figures of people with a yellow arrow isolated on a blue background. Career and personal growth, business motivation.">
            <a:extLst>
              <a:ext uri="{FF2B5EF4-FFF2-40B4-BE49-F238E27FC236}">
                <a16:creationId xmlns:a16="http://schemas.microsoft.com/office/drawing/2014/main" id="{26E59129-1C5B-4905-8A95-AD210F05DFD5}"/>
              </a:ext>
            </a:extLst>
          </p:cNvPr>
          <p:cNvPicPr>
            <a:picLocks noGrp="1" noChangeAspect="1"/>
          </p:cNvPicPr>
          <p:nvPr>
            <p:ph type="pic" sz="quarter" idx="18"/>
          </p:nvPr>
        </p:nvPicPr>
        <p:blipFill>
          <a:blip r:embed="rId3"/>
          <a:srcRect l="28771" r="21361"/>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F9A6CEF9-E384-1F1C-E523-91338108D855}"/>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527964" y="2373638"/>
            <a:ext cx="5874327" cy="4182610"/>
          </a:xfrm>
        </p:spPr>
        <p:txBody>
          <a:bodyPr>
            <a:normAutofit/>
          </a:bodyPr>
          <a:lstStyle/>
          <a:p>
            <a:pPr marL="285750" indent="-285750">
              <a:spcBef>
                <a:spcPts val="2500"/>
              </a:spcBef>
              <a:buFont typeface="Arial" panose="020B0604020202020204" pitchFamily="34" charset="0"/>
              <a:buChar char="•"/>
            </a:pPr>
            <a:r>
              <a:rPr lang="pl-PL" dirty="0"/>
              <a:t>podejmowanie działań wspierających zdrowie we wszystkich jego wymiarach na </a:t>
            </a:r>
            <a:r>
              <a:rPr lang="pl-PL" u="sng" dirty="0"/>
              <a:t>wszystkich etapach życia</a:t>
            </a:r>
            <a:r>
              <a:rPr lang="pl-PL" dirty="0"/>
              <a:t>;</a:t>
            </a:r>
          </a:p>
          <a:p>
            <a:pPr marL="285750" indent="-285750">
              <a:spcBef>
                <a:spcPts val="2500"/>
              </a:spcBef>
              <a:buFont typeface="Arial" panose="020B0604020202020204" pitchFamily="34" charset="0"/>
              <a:buChar char="•"/>
            </a:pPr>
            <a:r>
              <a:rPr lang="pl-PL" dirty="0"/>
              <a:t>rozumienie i akceptacja przemian oraz procesów zachodzących w ludzkim ciele na </a:t>
            </a:r>
            <a:r>
              <a:rPr lang="pl-PL" u="sng" dirty="0"/>
              <a:t>wszystkich etapach życia</a:t>
            </a:r>
            <a:r>
              <a:rPr lang="pl-PL" dirty="0"/>
              <a:t>;</a:t>
            </a:r>
          </a:p>
          <a:p>
            <a:pPr marL="285750" indent="-285750">
              <a:spcBef>
                <a:spcPts val="2500"/>
              </a:spcBef>
              <a:buFont typeface="Arial" panose="020B0604020202020204" pitchFamily="34" charset="0"/>
              <a:buChar char="•"/>
            </a:pPr>
            <a:r>
              <a:rPr lang="pl-PL" dirty="0"/>
              <a:t>odpowiedzialne pełnienie ról społecznych i budowanie relacji opartych na wartości zdrowia, godności, szacunku i tolerancji na </a:t>
            </a:r>
            <a:r>
              <a:rPr lang="pl-PL" u="sng" dirty="0"/>
              <a:t>wszystkich etapach życia</a:t>
            </a:r>
            <a:r>
              <a:rPr lang="pl-PL" dirty="0"/>
              <a:t>;</a:t>
            </a:r>
          </a:p>
          <a:p>
            <a:pPr marL="285750" indent="-285750">
              <a:spcBef>
                <a:spcPts val="2500"/>
              </a:spcBef>
              <a:buFont typeface="Arial" panose="020B0604020202020204" pitchFamily="34" charset="0"/>
              <a:buChar char="•"/>
            </a:pPr>
            <a:r>
              <a:rPr lang="pl-PL" dirty="0"/>
              <a:t>monitorowanie własnego stanu zdrowia we wszystkich jego wymiarach na </a:t>
            </a:r>
            <a:r>
              <a:rPr lang="pl-PL" u="sng" dirty="0"/>
              <a:t>wszystkich etapach życia</a:t>
            </a:r>
            <a:r>
              <a:rPr lang="pl-PL" dirty="0"/>
              <a:t>;</a:t>
            </a:r>
          </a:p>
          <a:p>
            <a:pPr marL="285750" indent="-285750">
              <a:spcBef>
                <a:spcPts val="2500"/>
              </a:spcBef>
              <a:buFont typeface="Arial" panose="020B0604020202020204" pitchFamily="34" charset="0"/>
              <a:buChar char="•"/>
            </a:pPr>
            <a:r>
              <a:rPr lang="pl-PL" dirty="0"/>
              <a:t>rozumienie czynników wpływających na zdrowie we </a:t>
            </a:r>
            <a:r>
              <a:rPr lang="pl-PL" u="sng" dirty="0"/>
              <a:t>wszystkich jego wymiarach</a:t>
            </a:r>
            <a:endParaRPr lang="en-US" u="sng" dirty="0"/>
          </a:p>
        </p:txBody>
      </p:sp>
    </p:spTree>
    <p:extLst>
      <p:ext uri="{BB962C8B-B14F-4D97-AF65-F5344CB8AC3E}">
        <p14:creationId xmlns:p14="http://schemas.microsoft.com/office/powerpoint/2010/main" val="700093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AD57-7D2B-EE6D-2C8F-5216C5334430}"/>
              </a:ext>
            </a:extLst>
          </p:cNvPr>
          <p:cNvSpPr>
            <a:spLocks noGrp="1"/>
          </p:cNvSpPr>
          <p:nvPr>
            <p:ph type="ctrTitle"/>
          </p:nvPr>
        </p:nvSpPr>
        <p:spPr>
          <a:xfrm>
            <a:off x="1524001" y="836955"/>
            <a:ext cx="6622472" cy="4649446"/>
          </a:xfrm>
        </p:spPr>
        <p:txBody>
          <a:bodyPr anchor="b">
            <a:normAutofit/>
          </a:bodyPr>
          <a:lstStyle/>
          <a:p>
            <a:r>
              <a:rPr lang="en-US" sz="6200" dirty="0" err="1"/>
              <a:t>Podstawa</a:t>
            </a:r>
            <a:r>
              <a:rPr lang="en-US" sz="6200" dirty="0"/>
              <a:t> </a:t>
            </a:r>
            <a:r>
              <a:rPr lang="en-US" sz="6200" dirty="0" err="1"/>
              <a:t>programowa</a:t>
            </a:r>
            <a:r>
              <a:rPr lang="en-US" sz="6200" dirty="0"/>
              <a:t> </a:t>
            </a:r>
            <a:r>
              <a:rPr lang="en-US" sz="6200" dirty="0" err="1"/>
              <a:t>i</a:t>
            </a:r>
            <a:r>
              <a:rPr lang="en-US" sz="6200" dirty="0"/>
              <a:t> </a:t>
            </a:r>
            <a:r>
              <a:rPr lang="en-US" sz="6200" dirty="0" err="1"/>
              <a:t>zakres</a:t>
            </a:r>
            <a:r>
              <a:rPr lang="en-US" sz="6200" dirty="0"/>
              <a:t> </a:t>
            </a:r>
            <a:r>
              <a:rPr lang="en-US" sz="6200" dirty="0" err="1"/>
              <a:t>tematyczny</a:t>
            </a:r>
            <a:endParaRPr lang="en-US" sz="6200" dirty="0"/>
          </a:p>
        </p:txBody>
      </p:sp>
    </p:spTree>
    <p:extLst>
      <p:ext uri="{BB962C8B-B14F-4D97-AF65-F5344CB8AC3E}">
        <p14:creationId xmlns:p14="http://schemas.microsoft.com/office/powerpoint/2010/main" val="96906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4B84-965F-DD42-1581-D0D3A64BB72C}"/>
              </a:ext>
            </a:extLst>
          </p:cNvPr>
          <p:cNvSpPr>
            <a:spLocks noGrp="1"/>
          </p:cNvSpPr>
          <p:nvPr>
            <p:ph type="title"/>
          </p:nvPr>
        </p:nvSpPr>
        <p:spPr>
          <a:xfrm>
            <a:off x="5351490" y="177340"/>
            <a:ext cx="4663440" cy="722071"/>
          </a:xfrm>
        </p:spPr>
        <p:txBody>
          <a:bodyPr anchor="b">
            <a:normAutofit/>
          </a:bodyPr>
          <a:lstStyle/>
          <a:p>
            <a:r>
              <a:rPr lang="en-US" sz="2800" dirty="0" err="1"/>
              <a:t>Zakres</a:t>
            </a:r>
            <a:r>
              <a:rPr lang="en-US" sz="2800" dirty="0"/>
              <a:t> </a:t>
            </a:r>
            <a:r>
              <a:rPr lang="en-US" sz="2800" dirty="0" err="1"/>
              <a:t>przedmiotu</a:t>
            </a:r>
            <a:endParaRPr lang="en-US" sz="2800" dirty="0"/>
          </a:p>
        </p:txBody>
      </p:sp>
      <p:pic>
        <p:nvPicPr>
          <p:cNvPr id="5" name="Content Placeholder 4" descr="Global warming begins with carbon dioxide&#10;The plant's ecosystem is destroyed, and the leaf withers.">
            <a:extLst>
              <a:ext uri="{FF2B5EF4-FFF2-40B4-BE49-F238E27FC236}">
                <a16:creationId xmlns:a16="http://schemas.microsoft.com/office/drawing/2014/main" id="{5A5C8C79-82FC-43EF-A7AF-3AC47361586E}"/>
              </a:ext>
            </a:extLst>
          </p:cNvPr>
          <p:cNvPicPr>
            <a:picLocks noGrp="1" noChangeAspect="1"/>
          </p:cNvPicPr>
          <p:nvPr>
            <p:ph type="pic" sz="quarter" idx="18"/>
          </p:nvPr>
        </p:nvPicPr>
        <p:blipFill>
          <a:blip r:embed="rId3"/>
          <a:srcRect l="20013" r="30119"/>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DB558A05-7C63-C794-2669-3B8EDEB16E1D}"/>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351490" y="899411"/>
            <a:ext cx="6538758" cy="5272790"/>
          </a:xfrm>
        </p:spPr>
        <p:txBody>
          <a:bodyPr>
            <a:noAutofit/>
          </a:bodyPr>
          <a:lstStyle/>
          <a:p>
            <a:pPr>
              <a:spcBef>
                <a:spcPts val="600"/>
              </a:spcBef>
            </a:pPr>
            <a:r>
              <a:rPr lang="pl-PL" b="1" dirty="0"/>
              <a:t>Zdrowe odżywianie</a:t>
            </a:r>
            <a:r>
              <a:rPr lang="pl-PL" dirty="0"/>
              <a:t> – zasady racjonalnego żywienia, piramida żywienia, wpływ diety na zdrowie.</a:t>
            </a:r>
          </a:p>
          <a:p>
            <a:pPr>
              <a:spcBef>
                <a:spcPts val="600"/>
              </a:spcBef>
            </a:pPr>
            <a:r>
              <a:rPr lang="pl-PL" b="1" dirty="0"/>
              <a:t>Aktywność fizyczna</a:t>
            </a:r>
            <a:r>
              <a:rPr lang="pl-PL" dirty="0"/>
              <a:t> – rola ruchu w utrzymaniu zdrowia, formy aktywności dostosowane do wieku.</a:t>
            </a:r>
          </a:p>
          <a:p>
            <a:pPr>
              <a:spcBef>
                <a:spcPts val="600"/>
              </a:spcBef>
            </a:pPr>
            <a:r>
              <a:rPr lang="pl-PL" b="1" dirty="0"/>
              <a:t>Higiena osobista i otoczenia</a:t>
            </a:r>
            <a:r>
              <a:rPr lang="pl-PL" dirty="0"/>
              <a:t> – codzienne nawyki higieniczne, profilaktyka chorób zakaźnych.</a:t>
            </a:r>
          </a:p>
          <a:p>
            <a:pPr>
              <a:spcBef>
                <a:spcPts val="600"/>
              </a:spcBef>
            </a:pPr>
            <a:r>
              <a:rPr lang="pl-PL" b="1" dirty="0"/>
              <a:t>Zdrowie psychiczne i emocjonalne</a:t>
            </a:r>
            <a:r>
              <a:rPr lang="pl-PL" dirty="0"/>
              <a:t> – radzenie sobie ze stresem, emocjami, budowanie poczucia własnej wartości.</a:t>
            </a:r>
          </a:p>
          <a:p>
            <a:pPr>
              <a:spcBef>
                <a:spcPts val="600"/>
              </a:spcBef>
            </a:pPr>
            <a:r>
              <a:rPr lang="pl-PL" b="1" dirty="0"/>
              <a:t>Profilaktyka uzależnień</a:t>
            </a:r>
            <a:r>
              <a:rPr lang="pl-PL" dirty="0"/>
              <a:t> – alkohol, nikotyna, narkotyki, uzależnienia behawioralne (np. od </a:t>
            </a:r>
            <a:r>
              <a:rPr lang="pl-PL" dirty="0" err="1"/>
              <a:t>internetu</a:t>
            </a:r>
            <a:r>
              <a:rPr lang="pl-PL" dirty="0"/>
              <a:t>).</a:t>
            </a:r>
          </a:p>
          <a:p>
            <a:pPr>
              <a:spcBef>
                <a:spcPts val="600"/>
              </a:spcBef>
            </a:pPr>
            <a:r>
              <a:rPr lang="pl-PL" b="1" dirty="0"/>
              <a:t>Bezpieczeństwo i pierwsza pomoc</a:t>
            </a:r>
            <a:r>
              <a:rPr lang="pl-PL" dirty="0"/>
              <a:t> – zasady udzielania pierwszej pomocy, unikanie zagrożeń w domu i poza nim.</a:t>
            </a:r>
          </a:p>
          <a:p>
            <a:pPr>
              <a:spcBef>
                <a:spcPts val="600"/>
              </a:spcBef>
            </a:pPr>
            <a:r>
              <a:rPr lang="pl-PL" b="1" dirty="0"/>
              <a:t>Zdrowie seksualne</a:t>
            </a:r>
            <a:r>
              <a:rPr lang="pl-PL" dirty="0"/>
              <a:t>– dojrzewanie, relacje, antykoncepcja, profilaktyka chorób przenoszonych drogą płciową.</a:t>
            </a:r>
          </a:p>
          <a:p>
            <a:pPr>
              <a:spcBef>
                <a:spcPts val="600"/>
              </a:spcBef>
            </a:pPr>
            <a:r>
              <a:rPr lang="pl-PL" b="1" dirty="0"/>
              <a:t>Edukacja ekologiczna i zdrowie środowiskowe</a:t>
            </a:r>
            <a:r>
              <a:rPr lang="pl-PL" dirty="0"/>
              <a:t> – wpływ środowiska na zdrowie, zanieczyszczenia, recykling.</a:t>
            </a:r>
          </a:p>
          <a:p>
            <a:pPr>
              <a:spcBef>
                <a:spcPts val="600"/>
              </a:spcBef>
            </a:pPr>
            <a:r>
              <a:rPr lang="pl-PL" b="1" dirty="0"/>
              <a:t>Zapobieganie chorobom cywilizacyjnym</a:t>
            </a:r>
            <a:r>
              <a:rPr lang="pl-PL" dirty="0"/>
              <a:t> – otyłość, cukrzyca, nadciśnienie, choroby serca.</a:t>
            </a:r>
          </a:p>
          <a:p>
            <a:pPr>
              <a:spcBef>
                <a:spcPts val="600"/>
              </a:spcBef>
            </a:pPr>
            <a:r>
              <a:rPr lang="pl-PL" b="1" dirty="0"/>
              <a:t>Zdrowie jamy ustnej</a:t>
            </a:r>
            <a:r>
              <a:rPr lang="pl-PL" dirty="0"/>
              <a:t> – higiena zębów, profilaktyka próchnicy i chorób przyzębia.</a:t>
            </a:r>
          </a:p>
          <a:p>
            <a:pPr>
              <a:spcBef>
                <a:spcPts val="600"/>
              </a:spcBef>
            </a:pPr>
            <a:r>
              <a:rPr lang="pl-PL" b="1" dirty="0"/>
              <a:t>Kształtowanie postaw prozdrowotnych</a:t>
            </a:r>
            <a:r>
              <a:rPr lang="pl-PL" dirty="0"/>
              <a:t> – odpowiedzialność za zdrowie własne ale i kolejnych pokoleń, motywacja do zmiany stylu życia</a:t>
            </a:r>
          </a:p>
          <a:p>
            <a:pPr>
              <a:spcBef>
                <a:spcPts val="2500"/>
              </a:spcBef>
            </a:pPr>
            <a:endParaRPr lang="en-US" dirty="0"/>
          </a:p>
          <a:p>
            <a:pPr>
              <a:spcBef>
                <a:spcPts val="2500"/>
              </a:spcBef>
            </a:pPr>
            <a:r>
              <a:rPr lang="en-US" dirty="0"/>
              <a:t>Model </a:t>
            </a:r>
            <a:r>
              <a:rPr lang="en-US" dirty="0" err="1"/>
              <a:t>spiralnego</a:t>
            </a:r>
            <a:r>
              <a:rPr lang="en-US" dirty="0"/>
              <a:t> </a:t>
            </a:r>
            <a:r>
              <a:rPr lang="en-US" dirty="0" err="1"/>
              <a:t>uczenia</a:t>
            </a:r>
            <a:r>
              <a:rPr lang="en-US" dirty="0"/>
              <a:t> </a:t>
            </a:r>
            <a:r>
              <a:rPr lang="en-US" dirty="0" err="1"/>
              <a:t>się</a:t>
            </a:r>
            <a:endParaRPr lang="en-US" dirty="0"/>
          </a:p>
          <a:p>
            <a:pPr>
              <a:spcBef>
                <a:spcPts val="2500"/>
              </a:spcBef>
            </a:pPr>
            <a:r>
              <a:rPr lang="en-US" dirty="0"/>
              <a:t>Program </a:t>
            </a:r>
            <a:r>
              <a:rPr lang="en-US" dirty="0" err="1"/>
              <a:t>nauczania</a:t>
            </a:r>
            <a:r>
              <a:rPr lang="en-US" dirty="0"/>
              <a:t> </a:t>
            </a:r>
            <a:r>
              <a:rPr lang="en-US" dirty="0" err="1"/>
              <a:t>wykorzystuje</a:t>
            </a:r>
            <a:r>
              <a:rPr lang="en-US" dirty="0"/>
              <a:t> model </a:t>
            </a:r>
            <a:r>
              <a:rPr lang="en-US" dirty="0" err="1"/>
              <a:t>spiralny</a:t>
            </a:r>
            <a:r>
              <a:rPr lang="en-US" dirty="0"/>
              <a:t>, aby </a:t>
            </a:r>
            <a:r>
              <a:rPr lang="en-US" dirty="0" err="1"/>
              <a:t>stopniowo</a:t>
            </a:r>
            <a:r>
              <a:rPr lang="en-US" dirty="0"/>
              <a:t> </a:t>
            </a:r>
            <a:r>
              <a:rPr lang="en-US" dirty="0" err="1"/>
              <a:t>powracać</a:t>
            </a:r>
            <a:r>
              <a:rPr lang="en-US" dirty="0"/>
              <a:t> do </a:t>
            </a:r>
            <a:r>
              <a:rPr lang="en-US" dirty="0" err="1"/>
              <a:t>tematów</a:t>
            </a:r>
            <a:r>
              <a:rPr lang="en-US" dirty="0"/>
              <a:t> </a:t>
            </a:r>
            <a:r>
              <a:rPr lang="en-US" dirty="0" err="1"/>
              <a:t>dotyczących</a:t>
            </a:r>
            <a:r>
              <a:rPr lang="en-US" dirty="0"/>
              <a:t> </a:t>
            </a:r>
            <a:r>
              <a:rPr lang="en-US" dirty="0" err="1"/>
              <a:t>zdrowia</a:t>
            </a:r>
            <a:r>
              <a:rPr lang="en-US" dirty="0"/>
              <a:t> </a:t>
            </a:r>
            <a:r>
              <a:rPr lang="en-US" dirty="0" err="1"/>
              <a:t>i</a:t>
            </a:r>
            <a:r>
              <a:rPr lang="en-US" dirty="0"/>
              <a:t> </a:t>
            </a:r>
            <a:r>
              <a:rPr lang="en-US" dirty="0" err="1"/>
              <a:t>pogłębiać</a:t>
            </a:r>
            <a:r>
              <a:rPr lang="en-US" dirty="0"/>
              <a:t> je </a:t>
            </a:r>
            <a:r>
              <a:rPr lang="en-US" dirty="0" err="1"/>
              <a:t>wraz</a:t>
            </a:r>
            <a:r>
              <a:rPr lang="en-US" dirty="0"/>
              <a:t> z </a:t>
            </a:r>
            <a:r>
              <a:rPr lang="en-US" dirty="0" err="1"/>
              <a:t>rozwojem</a:t>
            </a:r>
            <a:r>
              <a:rPr lang="en-US" dirty="0"/>
              <a:t> </a:t>
            </a:r>
            <a:r>
              <a:rPr lang="en-US" dirty="0" err="1"/>
              <a:t>uczniów</a:t>
            </a:r>
            <a:r>
              <a:rPr lang="en-US" dirty="0"/>
              <a:t>.</a:t>
            </a:r>
          </a:p>
          <a:p>
            <a:pPr>
              <a:spcBef>
                <a:spcPts val="2500"/>
              </a:spcBef>
            </a:pPr>
            <a:r>
              <a:rPr lang="en-US" dirty="0" err="1"/>
              <a:t>Integracja</a:t>
            </a:r>
            <a:r>
              <a:rPr lang="en-US" dirty="0"/>
              <a:t> z </a:t>
            </a:r>
            <a:r>
              <a:rPr lang="en-US" dirty="0" err="1"/>
              <a:t>innymi</a:t>
            </a:r>
            <a:r>
              <a:rPr lang="en-US" dirty="0"/>
              <a:t> </a:t>
            </a:r>
            <a:r>
              <a:rPr lang="en-US" dirty="0" err="1"/>
              <a:t>przedmiotami</a:t>
            </a:r>
            <a:endParaRPr lang="en-US" dirty="0"/>
          </a:p>
          <a:p>
            <a:pPr>
              <a:spcBef>
                <a:spcPts val="2500"/>
              </a:spcBef>
            </a:pPr>
            <a:r>
              <a:rPr lang="en-US" dirty="0" err="1"/>
              <a:t>Edukacja</a:t>
            </a:r>
            <a:r>
              <a:rPr lang="en-US" dirty="0"/>
              <a:t> </a:t>
            </a:r>
            <a:r>
              <a:rPr lang="en-US" dirty="0" err="1"/>
              <a:t>zdrowotna</a:t>
            </a:r>
            <a:r>
              <a:rPr lang="en-US" dirty="0"/>
              <a:t> jest </a:t>
            </a:r>
            <a:r>
              <a:rPr lang="en-US" dirty="0" err="1"/>
              <a:t>zintegrowana</a:t>
            </a:r>
            <a:r>
              <a:rPr lang="en-US" dirty="0"/>
              <a:t> z </a:t>
            </a:r>
            <a:r>
              <a:rPr lang="en-US" dirty="0" err="1"/>
              <a:t>innymi</a:t>
            </a:r>
            <a:r>
              <a:rPr lang="en-US" dirty="0"/>
              <a:t> </a:t>
            </a:r>
            <a:r>
              <a:rPr lang="en-US" dirty="0" err="1"/>
              <a:t>przedmiotami</a:t>
            </a:r>
            <a:r>
              <a:rPr lang="en-US" dirty="0"/>
              <a:t> </a:t>
            </a:r>
            <a:r>
              <a:rPr lang="en-US" dirty="0" err="1"/>
              <a:t>szkolnymi</a:t>
            </a:r>
            <a:r>
              <a:rPr lang="en-US" dirty="0"/>
              <a:t> w </a:t>
            </a:r>
            <a:r>
              <a:rPr lang="en-US" dirty="0" err="1"/>
              <a:t>celu</a:t>
            </a:r>
            <a:r>
              <a:rPr lang="en-US" dirty="0"/>
              <a:t> </a:t>
            </a:r>
            <a:r>
              <a:rPr lang="en-US" dirty="0" err="1"/>
              <a:t>holistycznego</a:t>
            </a:r>
            <a:r>
              <a:rPr lang="en-US" dirty="0"/>
              <a:t> </a:t>
            </a:r>
            <a:r>
              <a:rPr lang="en-US" dirty="0" err="1"/>
              <a:t>promowania</a:t>
            </a:r>
            <a:r>
              <a:rPr lang="en-US" dirty="0"/>
              <a:t> </a:t>
            </a:r>
            <a:r>
              <a:rPr lang="en-US" dirty="0" err="1"/>
              <a:t>zdrowia</a:t>
            </a:r>
            <a:r>
              <a:rPr lang="en-US" dirty="0"/>
              <a:t> w </a:t>
            </a:r>
            <a:r>
              <a:rPr lang="en-US" dirty="0" err="1"/>
              <a:t>środowisku</a:t>
            </a:r>
            <a:r>
              <a:rPr lang="en-US" dirty="0"/>
              <a:t> </a:t>
            </a:r>
            <a:r>
              <a:rPr lang="en-US" dirty="0" err="1"/>
              <a:t>szkolnym</a:t>
            </a:r>
            <a:r>
              <a:rPr lang="en-US" dirty="0"/>
              <a:t>.</a:t>
            </a:r>
          </a:p>
        </p:txBody>
      </p:sp>
    </p:spTree>
    <p:extLst>
      <p:ext uri="{BB962C8B-B14F-4D97-AF65-F5344CB8AC3E}">
        <p14:creationId xmlns:p14="http://schemas.microsoft.com/office/powerpoint/2010/main" val="2726766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30069B15-74FC-92F4-949F-54CE477DC1F7}"/>
              </a:ext>
            </a:extLst>
          </p:cNvPr>
          <p:cNvSpPr>
            <a:spLocks noGrp="1"/>
          </p:cNvSpPr>
          <p:nvPr>
            <p:ph sz="quarter" idx="14"/>
          </p:nvPr>
        </p:nvSpPr>
        <p:spPr>
          <a:xfrm>
            <a:off x="6195931" y="498764"/>
            <a:ext cx="4460528" cy="5673436"/>
          </a:xfrm>
        </p:spPr>
        <p:txBody>
          <a:bodyPr/>
          <a:lstStyle/>
          <a:p>
            <a:pPr>
              <a:spcBef>
                <a:spcPts val="2500"/>
              </a:spcBef>
            </a:pPr>
            <a:r>
              <a:rPr lang="en-US" sz="1800" dirty="0"/>
              <a:t>Program </a:t>
            </a:r>
            <a:r>
              <a:rPr lang="en-US" sz="1800" dirty="0" err="1"/>
              <a:t>nauczania</a:t>
            </a:r>
            <a:r>
              <a:rPr lang="en-US" sz="1800" dirty="0"/>
              <a:t> </a:t>
            </a:r>
            <a:r>
              <a:rPr lang="en-US" sz="1800" dirty="0" err="1"/>
              <a:t>wykorzystuje</a:t>
            </a:r>
            <a:r>
              <a:rPr lang="en-US" sz="1800" dirty="0"/>
              <a:t> model </a:t>
            </a:r>
            <a:r>
              <a:rPr lang="en-US" sz="1800" dirty="0" err="1"/>
              <a:t>spiralny</a:t>
            </a:r>
            <a:r>
              <a:rPr lang="en-US" sz="1800" dirty="0"/>
              <a:t>, aby </a:t>
            </a:r>
            <a:r>
              <a:rPr lang="en-US" sz="1800" dirty="0" err="1"/>
              <a:t>stopniowo</a:t>
            </a:r>
            <a:r>
              <a:rPr lang="en-US" sz="1800" dirty="0"/>
              <a:t> </a:t>
            </a:r>
            <a:r>
              <a:rPr lang="en-US" sz="1800" dirty="0" err="1"/>
              <a:t>powracać</a:t>
            </a:r>
            <a:r>
              <a:rPr lang="en-US" sz="1800" dirty="0"/>
              <a:t> do </a:t>
            </a:r>
            <a:r>
              <a:rPr lang="en-US" sz="1800" dirty="0" err="1"/>
              <a:t>tematów</a:t>
            </a:r>
            <a:r>
              <a:rPr lang="en-US" sz="1800" dirty="0"/>
              <a:t> </a:t>
            </a:r>
            <a:r>
              <a:rPr lang="en-US" sz="1800" dirty="0" err="1"/>
              <a:t>dotyczących</a:t>
            </a:r>
            <a:r>
              <a:rPr lang="en-US" sz="1800" dirty="0"/>
              <a:t> </a:t>
            </a:r>
            <a:r>
              <a:rPr lang="en-US" sz="1800" dirty="0" err="1"/>
              <a:t>zdrowia</a:t>
            </a:r>
            <a:r>
              <a:rPr lang="en-US" sz="1800" dirty="0"/>
              <a:t> </a:t>
            </a:r>
            <a:r>
              <a:rPr lang="en-US" sz="1800" dirty="0" err="1"/>
              <a:t>i</a:t>
            </a:r>
            <a:r>
              <a:rPr lang="en-US" sz="1800" dirty="0"/>
              <a:t> </a:t>
            </a:r>
            <a:r>
              <a:rPr lang="en-US" sz="1800" dirty="0" err="1"/>
              <a:t>pogłębiać</a:t>
            </a:r>
            <a:r>
              <a:rPr lang="en-US" sz="1800" dirty="0"/>
              <a:t> je </a:t>
            </a:r>
            <a:r>
              <a:rPr lang="en-US" sz="1800" dirty="0" err="1"/>
              <a:t>wraz</a:t>
            </a:r>
            <a:r>
              <a:rPr lang="en-US" sz="1800" dirty="0"/>
              <a:t> z </a:t>
            </a:r>
            <a:r>
              <a:rPr lang="en-US" sz="1800" dirty="0" err="1"/>
              <a:t>rozwojem</a:t>
            </a:r>
            <a:r>
              <a:rPr lang="en-US" sz="1800" dirty="0"/>
              <a:t> </a:t>
            </a:r>
            <a:r>
              <a:rPr lang="en-US" sz="1800" dirty="0" err="1"/>
              <a:t>uczniów</a:t>
            </a:r>
            <a:r>
              <a:rPr lang="en-US" sz="1800" dirty="0"/>
              <a:t>.</a:t>
            </a:r>
          </a:p>
          <a:p>
            <a:pPr>
              <a:spcBef>
                <a:spcPts val="2500"/>
              </a:spcBef>
            </a:pPr>
            <a:endParaRPr lang="en-US" sz="1800" dirty="0"/>
          </a:p>
          <a:p>
            <a:pPr>
              <a:spcBef>
                <a:spcPts val="2500"/>
              </a:spcBef>
            </a:pPr>
            <a:endParaRPr lang="en-US" sz="1800" dirty="0"/>
          </a:p>
          <a:p>
            <a:pPr>
              <a:spcBef>
                <a:spcPts val="2500"/>
              </a:spcBef>
            </a:pPr>
            <a:r>
              <a:rPr lang="en-US" sz="1800" dirty="0" err="1"/>
              <a:t>Edukacja</a:t>
            </a:r>
            <a:r>
              <a:rPr lang="en-US" sz="1800" dirty="0"/>
              <a:t> </a:t>
            </a:r>
            <a:r>
              <a:rPr lang="en-US" sz="1800" dirty="0" err="1"/>
              <a:t>zdrowotna</a:t>
            </a:r>
            <a:r>
              <a:rPr lang="en-US" sz="1800" dirty="0"/>
              <a:t> jest </a:t>
            </a:r>
            <a:r>
              <a:rPr lang="en-US" sz="1800" dirty="0" err="1"/>
              <a:t>zintegrowana</a:t>
            </a:r>
            <a:r>
              <a:rPr lang="en-US" sz="1800" dirty="0"/>
              <a:t> z </a:t>
            </a:r>
            <a:r>
              <a:rPr lang="en-US" sz="1800" dirty="0" err="1"/>
              <a:t>innymi</a:t>
            </a:r>
            <a:r>
              <a:rPr lang="en-US" sz="1800" dirty="0"/>
              <a:t> </a:t>
            </a:r>
            <a:r>
              <a:rPr lang="en-US" sz="1800" dirty="0" err="1"/>
              <a:t>przedmiotami</a:t>
            </a:r>
            <a:r>
              <a:rPr lang="en-US" sz="1800" dirty="0"/>
              <a:t> </a:t>
            </a:r>
            <a:r>
              <a:rPr lang="en-US" sz="1800" dirty="0" err="1"/>
              <a:t>szkolnymi</a:t>
            </a:r>
            <a:r>
              <a:rPr lang="en-US" sz="1800" dirty="0"/>
              <a:t> </a:t>
            </a:r>
            <a:br>
              <a:rPr lang="en-US" sz="1800" dirty="0"/>
            </a:br>
            <a:r>
              <a:rPr lang="en-US" sz="1800" dirty="0"/>
              <a:t>w </a:t>
            </a:r>
            <a:r>
              <a:rPr lang="en-US" sz="1800" dirty="0" err="1"/>
              <a:t>celu</a:t>
            </a:r>
            <a:r>
              <a:rPr lang="en-US" sz="1800" dirty="0"/>
              <a:t> </a:t>
            </a:r>
            <a:r>
              <a:rPr lang="en-US" sz="1800" dirty="0" err="1"/>
              <a:t>holistycznego</a:t>
            </a:r>
            <a:r>
              <a:rPr lang="en-US" sz="1800" dirty="0"/>
              <a:t> </a:t>
            </a:r>
            <a:r>
              <a:rPr lang="en-US" sz="1800" dirty="0" err="1"/>
              <a:t>promowania</a:t>
            </a:r>
            <a:r>
              <a:rPr lang="en-US" sz="1800" dirty="0"/>
              <a:t> </a:t>
            </a:r>
            <a:r>
              <a:rPr lang="en-US" sz="1800" dirty="0" err="1"/>
              <a:t>zdrowia</a:t>
            </a:r>
            <a:r>
              <a:rPr lang="en-US" sz="1800" dirty="0"/>
              <a:t> w </a:t>
            </a:r>
            <a:r>
              <a:rPr lang="en-US" sz="1800" dirty="0" err="1"/>
              <a:t>środowisku</a:t>
            </a:r>
            <a:r>
              <a:rPr lang="en-US" sz="1800" dirty="0"/>
              <a:t> </a:t>
            </a:r>
            <a:r>
              <a:rPr lang="en-US" sz="1800" dirty="0" err="1"/>
              <a:t>szkolnym</a:t>
            </a:r>
            <a:r>
              <a:rPr lang="en-US" sz="1800" dirty="0"/>
              <a:t>.</a:t>
            </a:r>
          </a:p>
          <a:p>
            <a:endParaRPr lang="pl-PL" dirty="0"/>
          </a:p>
        </p:txBody>
      </p:sp>
      <p:pic>
        <p:nvPicPr>
          <p:cNvPr id="2050" name="Picture 2" descr="Zestaw podręczników obowiązujący w roku szkolnym 2025/2026">
            <a:extLst>
              <a:ext uri="{FF2B5EF4-FFF2-40B4-BE49-F238E27FC236}">
                <a16:creationId xmlns:a16="http://schemas.microsoft.com/office/drawing/2014/main" id="{2D07154C-9D9D-B8B3-BC54-8D59AA664C36}"/>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l="25243" r="252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7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684879D-3DCE-7082-4ACE-8C640BA034BE}"/>
              </a:ext>
            </a:extLst>
          </p:cNvPr>
          <p:cNvSpPr>
            <a:spLocks noGrp="1"/>
          </p:cNvSpPr>
          <p:nvPr>
            <p:ph sz="quarter" idx="14"/>
          </p:nvPr>
        </p:nvSpPr>
        <p:spPr>
          <a:xfrm>
            <a:off x="731520" y="301752"/>
            <a:ext cx="6044034" cy="5870448"/>
          </a:xfrm>
        </p:spPr>
        <p:txBody>
          <a:bodyPr>
            <a:noAutofit/>
          </a:bodyPr>
          <a:lstStyle/>
          <a:p>
            <a:r>
              <a:rPr lang="pl-PL" b="1" dirty="0"/>
              <a:t>Model Spiralnego Typu Edukacji</a:t>
            </a:r>
          </a:p>
          <a:p>
            <a:pPr algn="just"/>
            <a:r>
              <a:rPr lang="pl-PL" b="1" dirty="0">
                <a:solidFill>
                  <a:srgbClr val="FF0000"/>
                </a:solidFill>
              </a:rPr>
              <a:t>Etapy spiralnego nauczania</a:t>
            </a:r>
          </a:p>
          <a:p>
            <a:pPr algn="just"/>
            <a:r>
              <a:rPr lang="pl-PL" b="1" dirty="0"/>
              <a:t>Etap I – Wprowadzenie (Podstawy)</a:t>
            </a:r>
            <a:endParaRPr lang="pl-PL" dirty="0"/>
          </a:p>
          <a:p>
            <a:pPr algn="just"/>
            <a:r>
              <a:rPr lang="pl-PL" dirty="0"/>
              <a:t>Proste pojęcia i fakty.</a:t>
            </a:r>
          </a:p>
          <a:p>
            <a:pPr algn="just"/>
            <a:r>
              <a:rPr lang="pl-PL" dirty="0"/>
              <a:t>Nauka przez zabawę, obserwację, doświadczenie.</a:t>
            </a:r>
          </a:p>
          <a:p>
            <a:pPr algn="just"/>
            <a:r>
              <a:rPr lang="pl-PL" b="1" dirty="0"/>
              <a:t>Etap II – Ugruntowanie (Rozszerzenie)</a:t>
            </a:r>
            <a:endParaRPr lang="pl-PL" dirty="0"/>
          </a:p>
          <a:p>
            <a:pPr algn="just"/>
            <a:r>
              <a:rPr lang="pl-PL" dirty="0"/>
              <a:t>Powtórzenie z dodatkowymi przykładami.</a:t>
            </a:r>
          </a:p>
          <a:p>
            <a:pPr algn="just"/>
            <a:r>
              <a:rPr lang="pl-PL" dirty="0"/>
              <a:t>Wprowadzenie prostych strategii rozwiązywania problemów.</a:t>
            </a:r>
          </a:p>
          <a:p>
            <a:pPr algn="just"/>
            <a:r>
              <a:rPr lang="pl-PL" b="1" dirty="0"/>
              <a:t>Etap III – Pogłębienie (Analiza)</a:t>
            </a:r>
            <a:endParaRPr lang="pl-PL" dirty="0"/>
          </a:p>
          <a:p>
            <a:pPr algn="just"/>
            <a:r>
              <a:rPr lang="pl-PL" dirty="0"/>
              <a:t>Zastosowanie wiedzy w nowych sytuacjach.</a:t>
            </a:r>
          </a:p>
          <a:p>
            <a:pPr algn="just"/>
            <a:r>
              <a:rPr lang="pl-PL" dirty="0"/>
              <a:t>Rozwijanie umiejętności analizy i porównywania.</a:t>
            </a:r>
          </a:p>
          <a:p>
            <a:pPr algn="just"/>
            <a:r>
              <a:rPr lang="pl-PL" b="1" dirty="0"/>
              <a:t>Etap IV – Integracja (Twórcze zastosowanie)</a:t>
            </a:r>
            <a:endParaRPr lang="pl-PL" dirty="0"/>
          </a:p>
          <a:p>
            <a:pPr algn="just"/>
            <a:r>
              <a:rPr lang="pl-PL" dirty="0"/>
              <a:t>Łączenie wiedzy z różnych obszarów.</a:t>
            </a:r>
          </a:p>
          <a:p>
            <a:pPr algn="just"/>
            <a:r>
              <a:rPr lang="pl-PL" dirty="0"/>
              <a:t>Rozwiązywanie złożonych problemów.</a:t>
            </a:r>
          </a:p>
          <a:p>
            <a:pPr algn="just"/>
            <a:r>
              <a:rPr lang="pl-PL" b="1" dirty="0">
                <a:solidFill>
                  <a:srgbClr val="FF0000"/>
                </a:solidFill>
              </a:rPr>
              <a:t> Zastosowanie w praktyce</a:t>
            </a:r>
          </a:p>
          <a:p>
            <a:pPr algn="just"/>
            <a:r>
              <a:rPr lang="pl-PL" dirty="0"/>
              <a:t>Lepsze utrwalenie wiedzy.</a:t>
            </a:r>
          </a:p>
          <a:p>
            <a:pPr algn="just"/>
            <a:r>
              <a:rPr lang="pl-PL" dirty="0"/>
              <a:t>Rozwijanie umiejętności krytycznego myślenia.</a:t>
            </a:r>
          </a:p>
          <a:p>
            <a:pPr algn="just"/>
            <a:r>
              <a:rPr lang="pl-PL" dirty="0"/>
              <a:t>Możliwość indywidualizacji nauczania.</a:t>
            </a:r>
          </a:p>
          <a:p>
            <a:endParaRPr lang="pl-PL" dirty="0"/>
          </a:p>
        </p:txBody>
      </p:sp>
      <p:pic>
        <p:nvPicPr>
          <p:cNvPr id="1026" name="Picture 2" descr="Galeria okno">
            <a:extLst>
              <a:ext uri="{FF2B5EF4-FFF2-40B4-BE49-F238E27FC236}">
                <a16:creationId xmlns:a16="http://schemas.microsoft.com/office/drawing/2014/main" id="{C4DB593B-495F-48D9-BA39-B58553B21823}"/>
              </a:ext>
            </a:extLst>
          </p:cNvPr>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rcRect l="12652" r="1265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68074"/>
      </p:ext>
    </p:extLst>
  </p:cSld>
  <p:clrMapOvr>
    <a:masterClrMapping/>
  </p:clrMapOvr>
</p:sld>
</file>

<file path=ppt/theme/theme1.xml><?xml version="1.0" encoding="utf-8"?>
<a:theme xmlns:a="http://schemas.openxmlformats.org/drawingml/2006/main" name="Galaxy">
  <a:themeElements>
    <a:clrScheme name="Galaxy">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Custom 64">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_Copilot Layouts_win32_KO_V7" id="{277D7D6E-D023-4C41-8C54-008713810D9E}" vid="{6C12C930-BEAE-46EF-AAFA-5A28A00669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2.xml><?xml version="1.0" encoding="utf-8"?>
<ds:datastoreItem xmlns:ds="http://schemas.openxmlformats.org/officeDocument/2006/customXml" ds:itemID="{3766CE19-BB35-48A2-AFDA-766E8333003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99ED26-B189-4BA1-99D0-1112D8C2F106}">
  <ds:schemaRefs>
    <ds:schemaRef ds:uri="http://schemas.microsoft.com/sharepoint/v3"/>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16c05727-aa75-4e4a-9b5f-8a80a1165891"/>
    <ds:schemaRef ds:uri="http://purl.org/dc/dcmitype/"/>
    <ds:schemaRef ds:uri="http://schemas.openxmlformats.org/package/2006/metadata/core-properties"/>
    <ds:schemaRef ds:uri="http://purl.org/dc/elements/1.1/"/>
    <ds:schemaRef ds:uri="230e9df3-be65-4c73-a93b-d1236ebd677e"/>
    <ds:schemaRef ds:uri="71af3243-3dd4-4a8d-8c0d-dd76da1f02a5"/>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4842</TotalTime>
  <Words>2751</Words>
  <Application>Microsoft Office PowerPoint</Application>
  <PresentationFormat>Panoramiczny</PresentationFormat>
  <Paragraphs>140</Paragraphs>
  <Slides>18</Slides>
  <Notes>13</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Aptos</vt:lpstr>
      <vt:lpstr>Arial</vt:lpstr>
      <vt:lpstr>Univers</vt:lpstr>
      <vt:lpstr>Galaxy</vt:lpstr>
      <vt:lpstr>Przygotowanie nauczycieli do prowadzenia zajęć z edukacji prozdrowotnej</vt:lpstr>
      <vt:lpstr>Wprowadzenie do edukacji zdrowotnej</vt:lpstr>
      <vt:lpstr>znaczenie</vt:lpstr>
      <vt:lpstr>Znaczenie edukacji zdrowotnej</vt:lpstr>
      <vt:lpstr>Cele edukacji zdrowotnej</vt:lpstr>
      <vt:lpstr>Podstawa programowa i zakres tematyczny</vt:lpstr>
      <vt:lpstr>Zakres przedmiotu</vt:lpstr>
      <vt:lpstr>Prezentacja programu PowerPoint</vt:lpstr>
      <vt:lpstr>Prezentacja programu PowerPoint</vt:lpstr>
      <vt:lpstr>Wytyczne Ministerstwa Edukacji  i organizacji zajęć</vt:lpstr>
      <vt:lpstr>Kwalifikacje  i kompetencje nauczycieli</vt:lpstr>
      <vt:lpstr>Wymagania kwalifikacyjne</vt:lpstr>
      <vt:lpstr>Kompetencje miękkie  i dydaktyczne</vt:lpstr>
      <vt:lpstr>Szkolenia  i wsparcie dla nauczycieli</vt:lpstr>
      <vt:lpstr>Programy szkoleniowe MEN</vt:lpstr>
      <vt:lpstr>Uczelnie prowadzące studia podyplomowe  z edukacji zdrowotnej:   </vt:lpstr>
      <vt:lpstr>Zasoby edukacyjne i platformy</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Przygotowanie nauczycieli do prowadzenia zajęć z edukacji prozdrowotnej</dc:title>
  <cp:lastModifiedBy>Katarzyna Mitka</cp:lastModifiedBy>
  <cp:revision>19</cp:revision>
  <dcterms:created xsi:type="dcterms:W3CDTF">2025-05-21T23:03:00Z</dcterms:created>
  <dcterms:modified xsi:type="dcterms:W3CDTF">2025-11-17T12:49:53Z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